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704" r:id="rId5"/>
  </p:sldMasterIdLst>
  <p:notesMasterIdLst>
    <p:notesMasterId r:id="rId8"/>
  </p:notesMasterIdLst>
  <p:handoutMasterIdLst>
    <p:handoutMasterId r:id="rId9"/>
  </p:handoutMasterIdLst>
  <p:sldIdLst>
    <p:sldId id="342" r:id="rId6"/>
    <p:sldId id="282" r:id="rId7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6B8D000-F82D-2D0C-51ED-428BE9EB0964}" name="Nikolaj Godsk Vestergaard" initials="NGV" userId="S::ngv@ramboll.com::13f6e931-e8bb-4f58-9241-2f10614c3355" providerId="AD"/>
  <p188:author id="{FEDD1E92-BBDF-6E6B-41AB-5762FE167ACF}" name="Nikolaj Godsk Vestergaard" initials="NGV" userId="S::NGV@ramboll.com::13f6e931-e8bb-4f58-9241-2f10614c3355" providerId="AD"/>
  <p188:author id="{C1F161FD-E976-00BF-7048-A16D50EA37DE}" name="Mia Rytter Lund" initials="MRL" userId="S::MRYL@ramboll.com::fd5a37df-57b5-4ab7-b42f-f051b0300ae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3F68"/>
    <a:srgbClr val="63676E"/>
    <a:srgbClr val="C6CEDD"/>
    <a:srgbClr val="25686E"/>
    <a:srgbClr val="7085AA"/>
    <a:srgbClr val="F3805C"/>
    <a:srgbClr val="4BD1DD"/>
    <a:srgbClr val="BD9ADD"/>
    <a:srgbClr val="E6E6E6"/>
    <a:srgbClr val="D5B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79FB41-91C7-4C01-B06A-ED8A2E3EF62D}" v="4" dt="2023-04-18T07:48:29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j Godsk Vestergaard" userId="13f6e931-e8bb-4f58-9241-2f10614c3355" providerId="ADAL" clId="{E4806A0B-DC8E-4AB6-B884-FF8A33E1EF07}"/>
    <pc:docChg chg="undo redo custSel addSld delSld modSld sldOrd delMainMaster modMainMaster replTag">
      <pc:chgData name="Nikolaj Godsk Vestergaard" userId="13f6e931-e8bb-4f58-9241-2f10614c3355" providerId="ADAL" clId="{E4806A0B-DC8E-4AB6-B884-FF8A33E1EF07}" dt="2022-12-05T08:36:31.735" v="16357" actId="20577"/>
      <pc:docMkLst>
        <pc:docMk/>
      </pc:docMkLst>
      <pc:sldChg chg="addSp delSp modSp mod modClrScheme chgLayout">
        <pc:chgData name="Nikolaj Godsk Vestergaard" userId="13f6e931-e8bb-4f58-9241-2f10614c3355" providerId="ADAL" clId="{E4806A0B-DC8E-4AB6-B884-FF8A33E1EF07}" dt="2022-11-28T13:12:58.752" v="1613" actId="1076"/>
        <pc:sldMkLst>
          <pc:docMk/>
          <pc:sldMk cId="0" sldId="256"/>
        </pc:sldMkLst>
        <pc:spChg chg="add del mod ord">
          <ac:chgData name="Nikolaj Godsk Vestergaard" userId="13f6e931-e8bb-4f58-9241-2f10614c3355" providerId="ADAL" clId="{E4806A0B-DC8E-4AB6-B884-FF8A33E1EF07}" dt="2022-11-28T13:11:55.361" v="1563" actId="478"/>
          <ac:spMkLst>
            <pc:docMk/>
            <pc:sldMk cId="0" sldId="256"/>
            <ac:spMk id="3" creationId="{97D3E952-7E12-44F4-8CB2-81C1F19BD2A0}"/>
          </ac:spMkLst>
        </pc:spChg>
        <pc:spChg chg="add mod">
          <ac:chgData name="Nikolaj Godsk Vestergaard" userId="13f6e931-e8bb-4f58-9241-2f10614c3355" providerId="ADAL" clId="{E4806A0B-DC8E-4AB6-B884-FF8A33E1EF07}" dt="2022-11-28T13:12:58.752" v="1613" actId="1076"/>
          <ac:spMkLst>
            <pc:docMk/>
            <pc:sldMk cId="0" sldId="256"/>
            <ac:spMk id="5" creationId="{6700E6DD-2609-4241-8E3B-D501AA8DCC47}"/>
          </ac:spMkLst>
        </pc:spChg>
        <pc:spChg chg="mod ord">
          <ac:chgData name="Nikolaj Godsk Vestergaard" userId="13f6e931-e8bb-4f58-9241-2f10614c3355" providerId="ADAL" clId="{E4806A0B-DC8E-4AB6-B884-FF8A33E1EF07}" dt="2022-11-28T13:12:31.456" v="1605" actId="404"/>
          <ac:spMkLst>
            <pc:docMk/>
            <pc:sldMk cId="0" sldId="256"/>
            <ac:spMk id="694" creationId="{00000000-0000-0000-0000-000000000000}"/>
          </ac:spMkLst>
        </pc:spChg>
        <pc:graphicFrameChg chg="mod">
          <ac:chgData name="Nikolaj Godsk Vestergaard" userId="13f6e931-e8bb-4f58-9241-2f10614c3355" providerId="ADAL" clId="{E4806A0B-DC8E-4AB6-B884-FF8A33E1EF07}" dt="2022-11-28T13:12:31.967" v="1608"/>
          <ac:graphicFrameMkLst>
            <pc:docMk/>
            <pc:sldMk cId="0" sldId="256"/>
            <ac:graphicFrameMk id="2" creationId="{CB41E3BF-4194-4AEC-AE0B-9FE634FD6E9D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2:53:04.744" v="1212" actId="47"/>
        <pc:sldMkLst>
          <pc:docMk/>
          <pc:sldMk cId="3797582595" sldId="257"/>
        </pc:sldMkLst>
        <pc:spChg chg="add del mod modVis">
          <ac:chgData name="Nikolaj Godsk Vestergaard" userId="13f6e931-e8bb-4f58-9241-2f10614c3355" providerId="ADAL" clId="{E4806A0B-DC8E-4AB6-B884-FF8A33E1EF07}" dt="2022-11-28T12:52:02.643" v="1135"/>
          <ac:spMkLst>
            <pc:docMk/>
            <pc:sldMk cId="3797582595" sldId="257"/>
            <ac:spMk id="2" creationId="{83882E64-AA95-48CB-A317-8F2D5C45316F}"/>
          </ac:spMkLst>
        </pc:spChg>
        <pc:spChg chg="mod">
          <ac:chgData name="Nikolaj Godsk Vestergaard" userId="13f6e931-e8bb-4f58-9241-2f10614c3355" providerId="ADAL" clId="{E4806A0B-DC8E-4AB6-B884-FF8A33E1EF07}" dt="2022-11-28T12:52:02.131" v="519" actId="948"/>
          <ac:spMkLst>
            <pc:docMk/>
            <pc:sldMk cId="3797582595" sldId="257"/>
            <ac:spMk id="6" creationId="{6876B81B-8787-4AAF-9A97-0818E86BF952}"/>
          </ac:spMkLst>
        </pc:spChg>
        <pc:graphicFrameChg chg="mod">
          <ac:chgData name="Nikolaj Godsk Vestergaard" userId="13f6e931-e8bb-4f58-9241-2f10614c3355" providerId="ADAL" clId="{E4806A0B-DC8E-4AB6-B884-FF8A33E1EF07}" dt="2022-11-28T12:52:02.644" v="1137"/>
          <ac:graphicFrameMkLst>
            <pc:docMk/>
            <pc:sldMk cId="3797582595" sldId="257"/>
            <ac:graphicFrameMk id="8" creationId="{4FA2B2A3-F1C6-446D-B074-88E1A5FD9390}"/>
          </ac:graphicFrameMkLst>
        </pc:graphicFrameChg>
      </pc:sldChg>
      <pc:sldChg chg="del">
        <pc:chgData name="Nikolaj Godsk Vestergaard" userId="13f6e931-e8bb-4f58-9241-2f10614c3355" providerId="ADAL" clId="{E4806A0B-DC8E-4AB6-B884-FF8A33E1EF07}" dt="2022-11-28T15:35:13.142" v="8289" actId="47"/>
        <pc:sldMkLst>
          <pc:docMk/>
          <pc:sldMk cId="4086596879" sldId="258"/>
        </pc:sldMkLst>
      </pc:sldChg>
      <pc:sldChg chg="addSp modSp mod setBg">
        <pc:chgData name="Nikolaj Godsk Vestergaard" userId="13f6e931-e8bb-4f58-9241-2f10614c3355" providerId="ADAL" clId="{E4806A0B-DC8E-4AB6-B884-FF8A33E1EF07}" dt="2022-11-28T15:38:50.627" v="8406"/>
        <pc:sldMkLst>
          <pc:docMk/>
          <pc:sldMk cId="3669439568" sldId="259"/>
        </pc:sldMkLst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15" creationId="{6FAEEE95-6B38-4BE1-BFE5-F30C30182DE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16" creationId="{5F3D3961-8D33-419E-B6B4-E0689E72F977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17" creationId="{E500982C-3A5A-485E-A493-60CB6B678BAC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18" creationId="{B97ABDA4-9052-4F2F-BB1A-0394CE815E34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19" creationId="{D2C97E7C-6AA4-43D1-85F4-ED926D7BA875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21" creationId="{61BB71FC-CE7D-428D-9482-F41F5618E050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24" creationId="{B3C89014-71C5-464E-9764-AC9673DCCF52}"/>
          </ac:spMkLst>
        </pc:spChg>
        <pc:spChg chg="mod">
          <ac:chgData name="Nikolaj Godsk Vestergaard" userId="13f6e931-e8bb-4f58-9241-2f10614c3355" providerId="ADAL" clId="{E4806A0B-DC8E-4AB6-B884-FF8A33E1EF07}" dt="2022-11-28T12:35:28.882" v="40" actId="1076"/>
          <ac:spMkLst>
            <pc:docMk/>
            <pc:sldMk cId="3669439568" sldId="259"/>
            <ac:spMk id="25" creationId="{60190C2E-F617-4BE5-A4F4-D58416039EA4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26" creationId="{252F527D-F23A-475F-8002-8E670D0B646E}"/>
          </ac:spMkLst>
        </pc:spChg>
        <pc:spChg chg="mod">
          <ac:chgData name="Nikolaj Godsk Vestergaard" userId="13f6e931-e8bb-4f58-9241-2f10614c3355" providerId="ADAL" clId="{E4806A0B-DC8E-4AB6-B884-FF8A33E1EF07}" dt="2022-11-28T12:35:28.882" v="40" actId="1076"/>
          <ac:spMkLst>
            <pc:docMk/>
            <pc:sldMk cId="3669439568" sldId="259"/>
            <ac:spMk id="27" creationId="{6A9ABC2C-E245-4EB4-809E-CEEE46ABED15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28" creationId="{5BF64132-D9D7-40EF-9591-878CEE72A697}"/>
          </ac:spMkLst>
        </pc:spChg>
        <pc:spChg chg="mod">
          <ac:chgData name="Nikolaj Godsk Vestergaard" userId="13f6e931-e8bb-4f58-9241-2f10614c3355" providerId="ADAL" clId="{E4806A0B-DC8E-4AB6-B884-FF8A33E1EF07}" dt="2022-11-28T12:44:37.623" v="395" actId="20577"/>
          <ac:spMkLst>
            <pc:docMk/>
            <pc:sldMk cId="3669439568" sldId="259"/>
            <ac:spMk id="29" creationId="{5297DD94-7DAA-41BE-A6BB-87CF824DF30A}"/>
          </ac:spMkLst>
        </pc:spChg>
        <pc:spChg chg="mod">
          <ac:chgData name="Nikolaj Godsk Vestergaard" userId="13f6e931-e8bb-4f58-9241-2f10614c3355" providerId="ADAL" clId="{E4806A0B-DC8E-4AB6-B884-FF8A33E1EF07}" dt="2022-11-28T12:35:28.882" v="40" actId="1076"/>
          <ac:spMkLst>
            <pc:docMk/>
            <pc:sldMk cId="3669439568" sldId="259"/>
            <ac:spMk id="30" creationId="{A5372025-63AF-44C9-8B44-B9AC7E12EF67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1" creationId="{FA94C435-6BB6-4F8B-94C4-B47608B37E7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2" creationId="{FFDB1028-6817-4C41-BF12-066CC1226954}"/>
          </ac:spMkLst>
        </pc:spChg>
        <pc:spChg chg="mod">
          <ac:chgData name="Nikolaj Godsk Vestergaard" userId="13f6e931-e8bb-4f58-9241-2f10614c3355" providerId="ADAL" clId="{E4806A0B-DC8E-4AB6-B884-FF8A33E1EF07}" dt="2022-11-28T12:35:28.882" v="40" actId="1076"/>
          <ac:spMkLst>
            <pc:docMk/>
            <pc:sldMk cId="3669439568" sldId="259"/>
            <ac:spMk id="33" creationId="{F70A229F-DC26-4F27-9080-E76CB637F00C}"/>
          </ac:spMkLst>
        </pc:spChg>
        <pc:spChg chg="mod">
          <ac:chgData name="Nikolaj Godsk Vestergaard" userId="13f6e931-e8bb-4f58-9241-2f10614c3355" providerId="ADAL" clId="{E4806A0B-DC8E-4AB6-B884-FF8A33E1EF07}" dt="2022-11-28T12:35:28.882" v="40" actId="1076"/>
          <ac:spMkLst>
            <pc:docMk/>
            <pc:sldMk cId="3669439568" sldId="259"/>
            <ac:spMk id="34" creationId="{E1C44FA9-1994-4E77-8996-B6E40C4058C5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5" creationId="{EF2C861D-D9A1-4825-83C5-0F5EFB07F73E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6" creationId="{B20562EB-E505-4EA9-9BCF-37D4590C902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7" creationId="{5F3F6FAA-3C03-4A5F-AAAE-497C4618EFD1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8" creationId="{7F9DACB4-0B94-4472-B627-ACE9FED261DC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39" creationId="{7BB94303-BC2A-43BC-A939-C4CB60E4C4E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0" creationId="{C214571C-56A3-4C04-A483-D8E7C2B5E88F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1" creationId="{EF6D14B3-87C1-4885-A5D6-F29FED255E95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2" creationId="{978D7DD6-F00B-463B-87F1-330F991DB787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3" creationId="{C61C8AEB-51FF-40BE-8691-0CB957ECC753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5" creationId="{154BBBB0-23A4-4D0B-8B9C-2DDE257063D8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6" creationId="{F6753640-8B72-4C88-A719-3D11E873B564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8" creationId="{EC57255E-87C7-4556-8BE2-C05624E2AF57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49" creationId="{9AB3571A-F25B-4186-9988-1508F146CCA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0" creationId="{118C1E74-9D45-4239-A520-38BDDCBA530E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1" creationId="{F3866FC9-0889-46C9-945D-6BBDC3E4B886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2" creationId="{9AA6CF04-0BC9-479A-91B1-32631F197678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3" creationId="{93B36B87-C362-49B2-AE33-DF3A69BF6FEC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4" creationId="{5232E626-21DC-46E2-8546-B3EC4B93DEB3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5" creationId="{37DFD3D7-1C45-4C53-9D97-B5748054A69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6" creationId="{C499AB88-10B4-445A-9C25-81CF10E12D3F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7" creationId="{7C8C8ACF-A9E7-44F8-B9B2-F986FFE927D4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8" creationId="{4666F59F-B50E-438F-83C8-A9A32DA9A0BC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59" creationId="{F03E59D6-68D4-4335-87BD-B6C0185CCA60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0" creationId="{46C7DACC-0742-4122-BBA8-DCB91932CBDA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1" creationId="{E3F87579-F460-4D58-B88B-C9A048BA465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2" creationId="{AE301D7C-FC26-4EE6-9AB9-76FC64F4DAD2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3" creationId="{6FD28BB7-1233-454C-A358-3B547C2B893E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4" creationId="{E08738A7-C995-413A-B919-F70A0D341858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5" creationId="{A02D9596-A614-4DFE-A914-E51FDEA5065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6" creationId="{00FF19D6-5FC0-4321-BF5A-D7E353731F6A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7" creationId="{4A9F416A-81D9-4A56-86CD-9246A9BD1391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69" creationId="{8D5E07F0-FC5A-49DB-81F8-DEC0076730EA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0" creationId="{941A1965-8542-48FD-8AA5-A8B547BCC10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2" creationId="{21E7236C-28C6-45E6-8087-E74FA90C0FE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3" creationId="{6FADD83F-EF24-4726-8620-1117DA45F1AF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4" creationId="{B1E98185-89CA-4D55-B39A-04132878AC19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5" creationId="{DD283939-C1C0-4D1F-AAA0-88CAF41FEDEF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6" creationId="{06CE7675-088B-4489-8D8A-D2CB49E3438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7" creationId="{84C69326-5853-4DB0-8ECE-C2BFADAEEBD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8" creationId="{64824167-785B-42AC-AF3A-07701DC3DBC0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79" creationId="{C25C191E-054A-4752-BCEC-289694B81E61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80" creationId="{64B367B7-53BB-4289-B50D-91C9FF246B1B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81" creationId="{9EAD00EF-0FD0-4066-B32C-1547289EEC60}"/>
          </ac:spMkLst>
        </pc:spChg>
        <pc:spChg chg="mod">
          <ac:chgData name="Nikolaj Godsk Vestergaard" userId="13f6e931-e8bb-4f58-9241-2f10614c3355" providerId="ADAL" clId="{E4806A0B-DC8E-4AB6-B884-FF8A33E1EF07}" dt="2022-11-28T12:35:14.557" v="39"/>
          <ac:spMkLst>
            <pc:docMk/>
            <pc:sldMk cId="3669439568" sldId="259"/>
            <ac:spMk id="82" creationId="{A63ED111-8531-401B-A979-97DC3C562BC9}"/>
          </ac:spMkLst>
        </pc:spChg>
        <pc:spChg chg="add mod">
          <ac:chgData name="Nikolaj Godsk Vestergaard" userId="13f6e931-e8bb-4f58-9241-2f10614c3355" providerId="ADAL" clId="{E4806A0B-DC8E-4AB6-B884-FF8A33E1EF07}" dt="2022-11-28T15:38:50.627" v="8406"/>
          <ac:spMkLst>
            <pc:docMk/>
            <pc:sldMk cId="3669439568" sldId="259"/>
            <ac:spMk id="83" creationId="{213097FB-BA19-4D9F-96C6-9321049BB655}"/>
          </ac:spMkLst>
        </pc:spChg>
        <pc:grpChg chg="add mod">
          <ac:chgData name="Nikolaj Godsk Vestergaard" userId="13f6e931-e8bb-4f58-9241-2f10614c3355" providerId="ADAL" clId="{E4806A0B-DC8E-4AB6-B884-FF8A33E1EF07}" dt="2022-11-28T12:35:14.557" v="39"/>
          <ac:grpSpMkLst>
            <pc:docMk/>
            <pc:sldMk cId="3669439568" sldId="259"/>
            <ac:grpSpMk id="14" creationId="{FC2398FE-2C9F-4FCA-B793-8F8D84DE6682}"/>
          </ac:grpSpMkLst>
        </pc:grpChg>
        <pc:grpChg chg="mod">
          <ac:chgData name="Nikolaj Godsk Vestergaard" userId="13f6e931-e8bb-4f58-9241-2f10614c3355" providerId="ADAL" clId="{E4806A0B-DC8E-4AB6-B884-FF8A33E1EF07}" dt="2022-11-28T12:35:14.557" v="39"/>
          <ac:grpSpMkLst>
            <pc:docMk/>
            <pc:sldMk cId="3669439568" sldId="259"/>
            <ac:grpSpMk id="44" creationId="{BB9E6F66-9E0A-4940-9875-1E5B4C9F8699}"/>
          </ac:grpSpMkLst>
        </pc:grpChg>
        <pc:grpChg chg="mod">
          <ac:chgData name="Nikolaj Godsk Vestergaard" userId="13f6e931-e8bb-4f58-9241-2f10614c3355" providerId="ADAL" clId="{E4806A0B-DC8E-4AB6-B884-FF8A33E1EF07}" dt="2022-11-28T12:35:14.557" v="39"/>
          <ac:grpSpMkLst>
            <pc:docMk/>
            <pc:sldMk cId="3669439568" sldId="259"/>
            <ac:grpSpMk id="47" creationId="{CD30EE38-2FE4-474E-895F-B06B08EDBBF8}"/>
          </ac:grpSpMkLst>
        </pc:grpChg>
        <pc:grpChg chg="mod">
          <ac:chgData name="Nikolaj Godsk Vestergaard" userId="13f6e931-e8bb-4f58-9241-2f10614c3355" providerId="ADAL" clId="{E4806A0B-DC8E-4AB6-B884-FF8A33E1EF07}" dt="2022-11-28T12:35:14.557" v="39"/>
          <ac:grpSpMkLst>
            <pc:docMk/>
            <pc:sldMk cId="3669439568" sldId="259"/>
            <ac:grpSpMk id="68" creationId="{92ED82A6-3A3E-404A-A61E-72FFF9E6C63C}"/>
          </ac:grpSpMkLst>
        </pc:grpChg>
        <pc:grpChg chg="mod">
          <ac:chgData name="Nikolaj Godsk Vestergaard" userId="13f6e931-e8bb-4f58-9241-2f10614c3355" providerId="ADAL" clId="{E4806A0B-DC8E-4AB6-B884-FF8A33E1EF07}" dt="2022-11-28T12:35:14.557" v="39"/>
          <ac:grpSpMkLst>
            <pc:docMk/>
            <pc:sldMk cId="3669439568" sldId="259"/>
            <ac:grpSpMk id="71" creationId="{EFE1EC99-07CC-4023-9A86-595921094D3D}"/>
          </ac:grpSpMkLst>
        </pc:grpChg>
      </pc:sldChg>
      <pc:sldChg chg="addSp delSp modSp mod addCm delCm">
        <pc:chgData name="Nikolaj Godsk Vestergaard" userId="13f6e931-e8bb-4f58-9241-2f10614c3355" providerId="ADAL" clId="{E4806A0B-DC8E-4AB6-B884-FF8A33E1EF07}" dt="2022-12-05T07:30:30.828" v="16332"/>
        <pc:sldMkLst>
          <pc:docMk/>
          <pc:sldMk cId="3124793191" sldId="260"/>
        </pc:sldMkLst>
        <pc:spChg chg="del mod">
          <ac:chgData name="Nikolaj Godsk Vestergaard" userId="13f6e931-e8bb-4f58-9241-2f10614c3355" providerId="ADAL" clId="{E4806A0B-DC8E-4AB6-B884-FF8A33E1EF07}" dt="2022-11-28T12:53:56.875" v="1217" actId="478"/>
          <ac:spMkLst>
            <pc:docMk/>
            <pc:sldMk cId="3124793191" sldId="260"/>
            <ac:spMk id="2" creationId="{58C5EFC2-2BD4-42D1-8904-DF730C9CC9D8}"/>
          </ac:spMkLst>
        </pc:spChg>
        <pc:spChg chg="add del mod ord">
          <ac:chgData name="Nikolaj Godsk Vestergaard" userId="13f6e931-e8bb-4f58-9241-2f10614c3355" providerId="ADAL" clId="{E4806A0B-DC8E-4AB6-B884-FF8A33E1EF07}" dt="2022-12-02T08:46:01.893" v="11052" actId="20577"/>
          <ac:spMkLst>
            <pc:docMk/>
            <pc:sldMk cId="3124793191" sldId="260"/>
            <ac:spMk id="3" creationId="{ECA3CD0C-71D1-440B-AD13-9AB9D8EB8AF9}"/>
          </ac:spMkLst>
        </pc:spChg>
        <pc:spChg chg="mod ord">
          <ac:chgData name="Nikolaj Godsk Vestergaard" userId="13f6e931-e8bb-4f58-9241-2f10614c3355" providerId="ADAL" clId="{E4806A0B-DC8E-4AB6-B884-FF8A33E1EF07}" dt="2022-11-28T12:57:35.629" v="1276"/>
          <ac:spMkLst>
            <pc:docMk/>
            <pc:sldMk cId="3124793191" sldId="260"/>
            <ac:spMk id="4" creationId="{030F7ECF-648C-443F-A3EF-90BDF59A0D1C}"/>
          </ac:spMkLst>
        </pc:spChg>
        <pc:spChg chg="add mod ord">
          <ac:chgData name="Nikolaj Godsk Vestergaard" userId="13f6e931-e8bb-4f58-9241-2f10614c3355" providerId="ADAL" clId="{E4806A0B-DC8E-4AB6-B884-FF8A33E1EF07}" dt="2022-11-28T12:57:35.629" v="1278"/>
          <ac:spMkLst>
            <pc:docMk/>
            <pc:sldMk cId="3124793191" sldId="260"/>
            <ac:spMk id="6" creationId="{14345E59-5C89-4E3B-A220-78A2E6BF2704}"/>
          </ac:spMkLst>
        </pc:spChg>
        <pc:spChg chg="add del mod">
          <ac:chgData name="Nikolaj Godsk Vestergaard" userId="13f6e931-e8bb-4f58-9241-2f10614c3355" providerId="ADAL" clId="{E4806A0B-DC8E-4AB6-B884-FF8A33E1EF07}" dt="2022-11-28T12:53:58.333" v="1221" actId="478"/>
          <ac:spMkLst>
            <pc:docMk/>
            <pc:sldMk cId="3124793191" sldId="260"/>
            <ac:spMk id="8" creationId="{163DDE36-D05F-4391-950C-BC1237381EED}"/>
          </ac:spMkLst>
        </pc:spChg>
        <pc:spChg chg="add mod ord">
          <ac:chgData name="Nikolaj Godsk Vestergaard" userId="13f6e931-e8bb-4f58-9241-2f10614c3355" providerId="ADAL" clId="{E4806A0B-DC8E-4AB6-B884-FF8A33E1EF07}" dt="2022-11-28T13:04:40.767" v="1489" actId="1076"/>
          <ac:spMkLst>
            <pc:docMk/>
            <pc:sldMk cId="3124793191" sldId="260"/>
            <ac:spMk id="9" creationId="{80C266BD-9A6D-4C18-BDE0-59DCB7AB8719}"/>
          </ac:spMkLst>
        </pc:spChg>
        <pc:spChg chg="add mod">
          <ac:chgData name="Nikolaj Godsk Vestergaard" userId="13f6e931-e8bb-4f58-9241-2f10614c3355" providerId="ADAL" clId="{E4806A0B-DC8E-4AB6-B884-FF8A33E1EF07}" dt="2022-11-28T13:06:41.775" v="1512" actId="1076"/>
          <ac:spMkLst>
            <pc:docMk/>
            <pc:sldMk cId="3124793191" sldId="260"/>
            <ac:spMk id="10" creationId="{6DEEE237-3A93-4859-A4EF-118456323F13}"/>
          </ac:spMkLst>
        </pc:spChg>
        <pc:spChg chg="add del mod">
          <ac:chgData name="Nikolaj Godsk Vestergaard" userId="13f6e931-e8bb-4f58-9241-2f10614c3355" providerId="ADAL" clId="{E4806A0B-DC8E-4AB6-B884-FF8A33E1EF07}" dt="2022-11-28T13:01:21.885" v="1412" actId="478"/>
          <ac:spMkLst>
            <pc:docMk/>
            <pc:sldMk cId="3124793191" sldId="260"/>
            <ac:spMk id="11" creationId="{5B28404D-37A6-4162-B873-EAFE84EC209F}"/>
          </ac:spMkLst>
        </pc:spChg>
        <pc:spChg chg="add mod">
          <ac:chgData name="Nikolaj Godsk Vestergaard" userId="13f6e931-e8bb-4f58-9241-2f10614c3355" providerId="ADAL" clId="{E4806A0B-DC8E-4AB6-B884-FF8A33E1EF07}" dt="2022-12-02T12:02:37.253" v="13688" actId="20577"/>
          <ac:spMkLst>
            <pc:docMk/>
            <pc:sldMk cId="3124793191" sldId="260"/>
            <ac:spMk id="12" creationId="{FB3CD0CC-71D0-4A1F-8201-11AB9CBD902A}"/>
          </ac:spMkLst>
        </pc:spChg>
        <pc:spChg chg="add del mod">
          <ac:chgData name="Nikolaj Godsk Vestergaard" userId="13f6e931-e8bb-4f58-9241-2f10614c3355" providerId="ADAL" clId="{E4806A0B-DC8E-4AB6-B884-FF8A33E1EF07}" dt="2022-11-28T13:04:18.880" v="1483" actId="21"/>
          <ac:spMkLst>
            <pc:docMk/>
            <pc:sldMk cId="3124793191" sldId="260"/>
            <ac:spMk id="14" creationId="{B125E1A1-5A1F-498C-BE76-F803476C2100}"/>
          </ac:spMkLst>
        </pc:spChg>
        <pc:graphicFrameChg chg="add del mod">
          <ac:chgData name="Nikolaj Godsk Vestergaard" userId="13f6e931-e8bb-4f58-9241-2f10614c3355" providerId="ADAL" clId="{E4806A0B-DC8E-4AB6-B884-FF8A33E1EF07}" dt="2022-12-02T08:32:50.881" v="10379"/>
          <ac:graphicFrameMkLst>
            <pc:docMk/>
            <pc:sldMk cId="3124793191" sldId="260"/>
            <ac:graphicFrameMk id="2" creationId="{3C0EAC1C-89BD-4BB4-A1E5-ABE879E1727E}"/>
          </ac:graphicFrameMkLst>
        </pc:graphicFrameChg>
        <pc:graphicFrameChg chg="mod">
          <ac:chgData name="Nikolaj Godsk Vestergaard" userId="13f6e931-e8bb-4f58-9241-2f10614c3355" providerId="ADAL" clId="{E4806A0B-DC8E-4AB6-B884-FF8A33E1EF07}" dt="2022-11-28T12:57:35.631" v="1283"/>
          <ac:graphicFrameMkLst>
            <pc:docMk/>
            <pc:sldMk cId="3124793191" sldId="260"/>
            <ac:graphicFrameMk id="5" creationId="{FF9EB22E-0D38-4019-97A5-EE1BAE50FB77}"/>
          </ac:graphicFrameMkLst>
        </pc:graphicFrameChg>
      </pc:sldChg>
      <pc:sldChg chg="addSp delSp modSp mod modClrScheme delCm chgLayout">
        <pc:chgData name="Nikolaj Godsk Vestergaard" userId="13f6e931-e8bb-4f58-9241-2f10614c3355" providerId="ADAL" clId="{E4806A0B-DC8E-4AB6-B884-FF8A33E1EF07}" dt="2022-12-02T08:50:50.463" v="11083" actId="207"/>
        <pc:sldMkLst>
          <pc:docMk/>
          <pc:sldMk cId="2252367502" sldId="261"/>
        </pc:sldMkLst>
        <pc:spChg chg="mod ord">
          <ac:chgData name="Nikolaj Godsk Vestergaard" userId="13f6e931-e8bb-4f58-9241-2f10614c3355" providerId="ADAL" clId="{E4806A0B-DC8E-4AB6-B884-FF8A33E1EF07}" dt="2022-11-28T14:26:25.819" v="5183" actId="948"/>
          <ac:spMkLst>
            <pc:docMk/>
            <pc:sldMk cId="2252367502" sldId="261"/>
            <ac:spMk id="2" creationId="{0F8BF24F-A2E6-4CF6-8D40-59F7B68CAF25}"/>
          </ac:spMkLst>
        </pc:spChg>
        <pc:spChg chg="del">
          <ac:chgData name="Nikolaj Godsk Vestergaard" userId="13f6e931-e8bb-4f58-9241-2f10614c3355" providerId="ADAL" clId="{E4806A0B-DC8E-4AB6-B884-FF8A33E1EF07}" dt="2022-11-28T13:13:59.724" v="1614" actId="478"/>
          <ac:spMkLst>
            <pc:docMk/>
            <pc:sldMk cId="2252367502" sldId="261"/>
            <ac:spMk id="3" creationId="{1A3F0E2A-64CF-4D65-8BF2-55A15E8812B1}"/>
          </ac:spMkLst>
        </pc:spChg>
        <pc:spChg chg="add del mod modVis">
          <ac:chgData name="Nikolaj Godsk Vestergaard" userId="13f6e931-e8bb-4f58-9241-2f10614c3355" providerId="ADAL" clId="{E4806A0B-DC8E-4AB6-B884-FF8A33E1EF07}" dt="2022-11-28T14:26:15.140" v="5135"/>
          <ac:spMkLst>
            <pc:docMk/>
            <pc:sldMk cId="2252367502" sldId="261"/>
            <ac:spMk id="3" creationId="{4ADD514E-E465-4157-9C3A-4F4466701987}"/>
          </ac:spMkLst>
        </pc:spChg>
        <pc:spChg chg="mod ord">
          <ac:chgData name="Nikolaj Godsk Vestergaard" userId="13f6e931-e8bb-4f58-9241-2f10614c3355" providerId="ADAL" clId="{E4806A0B-DC8E-4AB6-B884-FF8A33E1EF07}" dt="2022-11-28T13:14:11.429" v="1619"/>
          <ac:spMkLst>
            <pc:docMk/>
            <pc:sldMk cId="2252367502" sldId="261"/>
            <ac:spMk id="4" creationId="{BEE9A4E6-2BCE-456F-81BF-9B495BB56FD8}"/>
          </ac:spMkLst>
        </pc:spChg>
        <pc:spChg chg="add del mod modVis">
          <ac:chgData name="Nikolaj Godsk Vestergaard" userId="13f6e931-e8bb-4f58-9241-2f10614c3355" providerId="ADAL" clId="{E4806A0B-DC8E-4AB6-B884-FF8A33E1EF07}" dt="2022-11-28T14:26:19.687" v="5179"/>
          <ac:spMkLst>
            <pc:docMk/>
            <pc:sldMk cId="2252367502" sldId="261"/>
            <ac:spMk id="5" creationId="{3DB28BCF-E336-4307-A318-D341272006AF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48" v="1143"/>
          <ac:spMkLst>
            <pc:docMk/>
            <pc:sldMk cId="2252367502" sldId="261"/>
            <ac:spMk id="5" creationId="{622BF7D2-F976-49BE-96AE-F1768C9BBB30}"/>
          </ac:spMkLst>
        </pc:spChg>
        <pc:spChg chg="add del mod modVis">
          <ac:chgData name="Nikolaj Godsk Vestergaard" userId="13f6e931-e8bb-4f58-9241-2f10614c3355" providerId="ADAL" clId="{E4806A0B-DC8E-4AB6-B884-FF8A33E1EF07}" dt="2022-11-28T14:26:25.861" v="5223"/>
          <ac:spMkLst>
            <pc:docMk/>
            <pc:sldMk cId="2252367502" sldId="261"/>
            <ac:spMk id="7" creationId="{2B2EB5D6-5B98-4C0B-9B8B-4F011CB8EFEC}"/>
          </ac:spMkLst>
        </pc:spChg>
        <pc:spChg chg="add del mod">
          <ac:chgData name="Nikolaj Godsk Vestergaard" userId="13f6e931-e8bb-4f58-9241-2f10614c3355" providerId="ADAL" clId="{E4806A0B-DC8E-4AB6-B884-FF8A33E1EF07}" dt="2022-11-28T13:14:01.223" v="1615" actId="478"/>
          <ac:spMkLst>
            <pc:docMk/>
            <pc:sldMk cId="2252367502" sldId="261"/>
            <ac:spMk id="8" creationId="{0DD034A0-6A65-4CBD-AE67-023729F1AAAD}"/>
          </ac:spMkLst>
        </pc:spChg>
        <pc:spChg chg="add mod topLvl">
          <ac:chgData name="Nikolaj Godsk Vestergaard" userId="13f6e931-e8bb-4f58-9241-2f10614c3355" providerId="ADAL" clId="{E4806A0B-DC8E-4AB6-B884-FF8A33E1EF07}" dt="2022-11-28T13:20:14.011" v="2642" actId="14100"/>
          <ac:spMkLst>
            <pc:docMk/>
            <pc:sldMk cId="2252367502" sldId="261"/>
            <ac:spMk id="9" creationId="{CD27C364-1006-4BD1-93FD-62B23AE10235}"/>
          </ac:spMkLst>
        </pc:spChg>
        <pc:spChg chg="add mod topLvl">
          <ac:chgData name="Nikolaj Godsk Vestergaard" userId="13f6e931-e8bb-4f58-9241-2f10614c3355" providerId="ADAL" clId="{E4806A0B-DC8E-4AB6-B884-FF8A33E1EF07}" dt="2022-11-28T13:18:25.055" v="2199" actId="164"/>
          <ac:spMkLst>
            <pc:docMk/>
            <pc:sldMk cId="2252367502" sldId="261"/>
            <ac:spMk id="10" creationId="{3BDFB0FE-7568-4F8F-ADA0-CE4044BDBB54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2" creationId="{9570C312-6B88-48CD-A300-71CD413B9E53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3" creationId="{79C070AA-8708-4DDD-81DF-948E3DD512B7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5" creationId="{173C4958-2B64-4AA9-BF17-7B6AE1D35553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6" creationId="{B50EB5FC-AA5F-46D1-B4FF-DD9E5B3ED018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8" creationId="{843BCE70-4665-452F-B47E-9F41364DB6C3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19" creationId="{9B7028AF-5DF3-45EC-9B74-D45172DDF787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0" creationId="{A25C5FE1-31C9-4BF1-9AAA-78F37A33F7E6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1" creationId="{DB1A4158-FD33-4134-8DE4-ED696C0794AC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3" creationId="{ED21A0EE-B272-4E49-89EA-1A78BBEAFFA8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4" creationId="{EF28BB0C-DAAA-4308-BE43-416DC5FD07F9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6" creationId="{1A0D553A-4821-42FC-9E2A-98EEA63B2CB3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27" creationId="{393FC0B6-6F49-4736-89F0-952823C1920B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28" creationId="{473DDF33-1624-4DB0-B8E1-F5B29877E713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29" creationId="{3CBB90B9-9698-4C5A-BB6F-0AD24E55B721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30" creationId="{D78D5A1F-F327-4EFA-A88D-FFD87CAF07DD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31" creationId="{ED4A5CF0-1DBF-47BD-9477-2737E04E1E9F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33" creationId="{3035D5E9-E439-4332-A684-059A0C0964D2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34" creationId="{F17ECFCF-5B0F-47A9-9CBC-91AFA549C1DD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36" creationId="{1F2F1022-4316-4FAF-9A85-277A32CBC616}"/>
          </ac:spMkLst>
        </pc:spChg>
        <pc:spChg chg="mod">
          <ac:chgData name="Nikolaj Godsk Vestergaard" userId="13f6e931-e8bb-4f58-9241-2f10614c3355" providerId="ADAL" clId="{E4806A0B-DC8E-4AB6-B884-FF8A33E1EF07}" dt="2022-11-28T13:17:51.390" v="2193" actId="165"/>
          <ac:spMkLst>
            <pc:docMk/>
            <pc:sldMk cId="2252367502" sldId="261"/>
            <ac:spMk id="37" creationId="{F6B60AB4-98C9-48F1-ADE4-22A30E71469E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38" creationId="{5B184B53-0A2F-4D92-9F85-A469F256B9E0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39" creationId="{A2F98CAF-C47C-4C0E-B627-544B5955740C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40" creationId="{F526F96F-8860-4952-8146-9865DEE5CF51}"/>
          </ac:spMkLst>
        </pc:spChg>
        <pc:spChg chg="add mod topLvl">
          <ac:chgData name="Nikolaj Godsk Vestergaard" userId="13f6e931-e8bb-4f58-9241-2f10614c3355" providerId="ADAL" clId="{E4806A0B-DC8E-4AB6-B884-FF8A33E1EF07}" dt="2022-11-28T13:19:51.660" v="2638" actId="207"/>
          <ac:spMkLst>
            <pc:docMk/>
            <pc:sldMk cId="2252367502" sldId="261"/>
            <ac:spMk id="41" creationId="{21FC89C7-3117-43C7-9D80-A8032FCC9180}"/>
          </ac:spMkLst>
        </pc:spChg>
        <pc:spChg chg="add del mod ord">
          <ac:chgData name="Nikolaj Godsk Vestergaard" userId="13f6e931-e8bb-4f58-9241-2f10614c3355" providerId="ADAL" clId="{E4806A0B-DC8E-4AB6-B884-FF8A33E1EF07}" dt="2022-11-28T13:14:16.685" v="1620" actId="478"/>
          <ac:spMkLst>
            <pc:docMk/>
            <pc:sldMk cId="2252367502" sldId="261"/>
            <ac:spMk id="42" creationId="{0AF75A44-8B21-416E-9387-73A75212349A}"/>
          </ac:spMkLst>
        </pc:spChg>
        <pc:spChg chg="add del mod modVis">
          <ac:chgData name="Nikolaj Godsk Vestergaard" userId="13f6e931-e8bb-4f58-9241-2f10614c3355" providerId="ADAL" clId="{E4806A0B-DC8E-4AB6-B884-FF8A33E1EF07}" dt="2022-11-28T13:14:20.792" v="1662"/>
          <ac:spMkLst>
            <pc:docMk/>
            <pc:sldMk cId="2252367502" sldId="261"/>
            <ac:spMk id="43" creationId="{33CF20CE-0981-444E-9282-FA970BF01C53}"/>
          </ac:spMkLst>
        </pc:spChg>
        <pc:spChg chg="add del mod modVis">
          <ac:chgData name="Nikolaj Godsk Vestergaard" userId="13f6e931-e8bb-4f58-9241-2f10614c3355" providerId="ADAL" clId="{E4806A0B-DC8E-4AB6-B884-FF8A33E1EF07}" dt="2022-11-28T13:14:22.800" v="1706"/>
          <ac:spMkLst>
            <pc:docMk/>
            <pc:sldMk cId="2252367502" sldId="261"/>
            <ac:spMk id="44" creationId="{FEDACD29-10DA-407A-90A9-5FBAB4AFA496}"/>
          </ac:spMkLst>
        </pc:spChg>
        <pc:spChg chg="add del mod modVis">
          <ac:chgData name="Nikolaj Godsk Vestergaard" userId="13f6e931-e8bb-4f58-9241-2f10614c3355" providerId="ADAL" clId="{E4806A0B-DC8E-4AB6-B884-FF8A33E1EF07}" dt="2022-11-28T13:14:29.608" v="1755"/>
          <ac:spMkLst>
            <pc:docMk/>
            <pc:sldMk cId="2252367502" sldId="261"/>
            <ac:spMk id="45" creationId="{89BC5878-6BFB-4EA8-BD5E-57E5DE3B1D41}"/>
          </ac:spMkLst>
        </pc:spChg>
        <pc:spChg chg="add del mod modVis">
          <ac:chgData name="Nikolaj Godsk Vestergaard" userId="13f6e931-e8bb-4f58-9241-2f10614c3355" providerId="ADAL" clId="{E4806A0B-DC8E-4AB6-B884-FF8A33E1EF07}" dt="2022-11-28T13:14:38.487" v="1799"/>
          <ac:spMkLst>
            <pc:docMk/>
            <pc:sldMk cId="2252367502" sldId="261"/>
            <ac:spMk id="46" creationId="{07A092CC-DC89-4FA0-B4D2-72174031585D}"/>
          </ac:spMkLst>
        </pc:spChg>
        <pc:spChg chg="add del mod modVis">
          <ac:chgData name="Nikolaj Godsk Vestergaard" userId="13f6e931-e8bb-4f58-9241-2f10614c3355" providerId="ADAL" clId="{E4806A0B-DC8E-4AB6-B884-FF8A33E1EF07}" dt="2022-11-28T13:14:51.783" v="1843"/>
          <ac:spMkLst>
            <pc:docMk/>
            <pc:sldMk cId="2252367502" sldId="261"/>
            <ac:spMk id="47" creationId="{C2D2DC04-608E-4B0C-B62D-9EAB765B6F24}"/>
          </ac:spMkLst>
        </pc:spChg>
        <pc:spChg chg="add del mod modVis">
          <ac:chgData name="Nikolaj Godsk Vestergaard" userId="13f6e931-e8bb-4f58-9241-2f10614c3355" providerId="ADAL" clId="{E4806A0B-DC8E-4AB6-B884-FF8A33E1EF07}" dt="2022-11-28T13:14:55.253" v="1887"/>
          <ac:spMkLst>
            <pc:docMk/>
            <pc:sldMk cId="2252367502" sldId="261"/>
            <ac:spMk id="48" creationId="{035B6184-24D4-410B-A023-FC71EFDBED1E}"/>
          </ac:spMkLst>
        </pc:spChg>
        <pc:spChg chg="add del mod modVis">
          <ac:chgData name="Nikolaj Godsk Vestergaard" userId="13f6e931-e8bb-4f58-9241-2f10614c3355" providerId="ADAL" clId="{E4806A0B-DC8E-4AB6-B884-FF8A33E1EF07}" dt="2022-11-28T13:14:58.667" v="1931"/>
          <ac:spMkLst>
            <pc:docMk/>
            <pc:sldMk cId="2252367502" sldId="261"/>
            <ac:spMk id="49" creationId="{90948504-9051-4165-983C-A753EF732EC3}"/>
          </ac:spMkLst>
        </pc:spChg>
        <pc:spChg chg="add del mod modVis">
          <ac:chgData name="Nikolaj Godsk Vestergaard" userId="13f6e931-e8bb-4f58-9241-2f10614c3355" providerId="ADAL" clId="{E4806A0B-DC8E-4AB6-B884-FF8A33E1EF07}" dt="2022-11-28T13:18:59.723" v="2247"/>
          <ac:spMkLst>
            <pc:docMk/>
            <pc:sldMk cId="2252367502" sldId="261"/>
            <ac:spMk id="52" creationId="{6E090F09-0FAE-41F7-8BE0-53DC166410D2}"/>
          </ac:spMkLst>
        </pc:spChg>
        <pc:spChg chg="add del mod modVis">
          <ac:chgData name="Nikolaj Godsk Vestergaard" userId="13f6e931-e8bb-4f58-9241-2f10614c3355" providerId="ADAL" clId="{E4806A0B-DC8E-4AB6-B884-FF8A33E1EF07}" dt="2022-11-28T13:19:07.782" v="2291"/>
          <ac:spMkLst>
            <pc:docMk/>
            <pc:sldMk cId="2252367502" sldId="261"/>
            <ac:spMk id="53" creationId="{88587E21-EABE-4F8C-BA09-30A0FB8FD3E6}"/>
          </ac:spMkLst>
        </pc:spChg>
        <pc:spChg chg="add del mod modVis">
          <ac:chgData name="Nikolaj Godsk Vestergaard" userId="13f6e931-e8bb-4f58-9241-2f10614c3355" providerId="ADAL" clId="{E4806A0B-DC8E-4AB6-B884-FF8A33E1EF07}" dt="2022-11-28T13:19:09.047" v="2335"/>
          <ac:spMkLst>
            <pc:docMk/>
            <pc:sldMk cId="2252367502" sldId="261"/>
            <ac:spMk id="54" creationId="{0804C3F6-6FB4-4486-8E0B-F3692BB89120}"/>
          </ac:spMkLst>
        </pc:spChg>
        <pc:spChg chg="add del mod modVis">
          <ac:chgData name="Nikolaj Godsk Vestergaard" userId="13f6e931-e8bb-4f58-9241-2f10614c3355" providerId="ADAL" clId="{E4806A0B-DC8E-4AB6-B884-FF8A33E1EF07}" dt="2022-11-28T13:19:12.150" v="2379"/>
          <ac:spMkLst>
            <pc:docMk/>
            <pc:sldMk cId="2252367502" sldId="261"/>
            <ac:spMk id="55" creationId="{EA5EBD3C-114F-4528-B884-C23F155DF1F9}"/>
          </ac:spMkLst>
        </pc:spChg>
        <pc:spChg chg="add del mod modVis">
          <ac:chgData name="Nikolaj Godsk Vestergaard" userId="13f6e931-e8bb-4f58-9241-2f10614c3355" providerId="ADAL" clId="{E4806A0B-DC8E-4AB6-B884-FF8A33E1EF07}" dt="2022-11-28T13:19:14.758" v="2427"/>
          <ac:spMkLst>
            <pc:docMk/>
            <pc:sldMk cId="2252367502" sldId="261"/>
            <ac:spMk id="56" creationId="{1999CC09-A40A-48A5-A2E6-B2829E33ADE9}"/>
          </ac:spMkLst>
        </pc:spChg>
        <pc:spChg chg="add del mod modVis">
          <ac:chgData name="Nikolaj Godsk Vestergaard" userId="13f6e931-e8bb-4f58-9241-2f10614c3355" providerId="ADAL" clId="{E4806A0B-DC8E-4AB6-B884-FF8A33E1EF07}" dt="2022-11-28T13:19:15.834" v="2471"/>
          <ac:spMkLst>
            <pc:docMk/>
            <pc:sldMk cId="2252367502" sldId="261"/>
            <ac:spMk id="57" creationId="{16A24BB5-4F72-4971-8122-4906F7C60572}"/>
          </ac:spMkLst>
        </pc:spChg>
        <pc:spChg chg="add del mod modVis">
          <ac:chgData name="Nikolaj Godsk Vestergaard" userId="13f6e931-e8bb-4f58-9241-2f10614c3355" providerId="ADAL" clId="{E4806A0B-DC8E-4AB6-B884-FF8A33E1EF07}" dt="2022-11-28T13:19:18.787" v="2517"/>
          <ac:spMkLst>
            <pc:docMk/>
            <pc:sldMk cId="2252367502" sldId="261"/>
            <ac:spMk id="58" creationId="{776AE74E-FFF8-4451-A065-20957216CF51}"/>
          </ac:spMkLst>
        </pc:spChg>
        <pc:spChg chg="add del mod modVis">
          <ac:chgData name="Nikolaj Godsk Vestergaard" userId="13f6e931-e8bb-4f58-9241-2f10614c3355" providerId="ADAL" clId="{E4806A0B-DC8E-4AB6-B884-FF8A33E1EF07}" dt="2022-11-28T13:19:22.093" v="2579"/>
          <ac:spMkLst>
            <pc:docMk/>
            <pc:sldMk cId="2252367502" sldId="261"/>
            <ac:spMk id="59" creationId="{1DA511E1-41F9-4E2F-9EBF-CB05B50F4A21}"/>
          </ac:spMkLst>
        </pc:spChg>
        <pc:spChg chg="add del mod modVis">
          <ac:chgData name="Nikolaj Godsk Vestergaard" userId="13f6e931-e8bb-4f58-9241-2f10614c3355" providerId="ADAL" clId="{E4806A0B-DC8E-4AB6-B884-FF8A33E1EF07}" dt="2022-11-28T13:19:25.580" v="2635"/>
          <ac:spMkLst>
            <pc:docMk/>
            <pc:sldMk cId="2252367502" sldId="261"/>
            <ac:spMk id="60" creationId="{258B3D9E-8ED7-4D55-8B0C-35DF5C81FF94}"/>
          </ac:spMkLst>
        </pc:spChg>
        <pc:spChg chg="add mod">
          <ac:chgData name="Nikolaj Godsk Vestergaard" userId="13f6e931-e8bb-4f58-9241-2f10614c3355" providerId="ADAL" clId="{E4806A0B-DC8E-4AB6-B884-FF8A33E1EF07}" dt="2022-12-02T08:50:20.583" v="11081" actId="208"/>
          <ac:spMkLst>
            <pc:docMk/>
            <pc:sldMk cId="2252367502" sldId="261"/>
            <ac:spMk id="61" creationId="{A0847188-4BD8-41D7-8B7F-BF497BCF085B}"/>
          </ac:spMkLst>
        </pc:spChg>
        <pc:spChg chg="add mod">
          <ac:chgData name="Nikolaj Godsk Vestergaard" userId="13f6e931-e8bb-4f58-9241-2f10614c3355" providerId="ADAL" clId="{E4806A0B-DC8E-4AB6-B884-FF8A33E1EF07}" dt="2022-12-02T08:49:33.257" v="11074" actId="207"/>
          <ac:spMkLst>
            <pc:docMk/>
            <pc:sldMk cId="2252367502" sldId="261"/>
            <ac:spMk id="62" creationId="{0ED83F9C-CF9F-4638-92F2-3362079740F1}"/>
          </ac:spMkLst>
        </pc:spChg>
        <pc:spChg chg="add del mod">
          <ac:chgData name="Nikolaj Godsk Vestergaard" userId="13f6e931-e8bb-4f58-9241-2f10614c3355" providerId="ADAL" clId="{E4806A0B-DC8E-4AB6-B884-FF8A33E1EF07}" dt="2022-11-28T13:22:03.065" v="2670" actId="478"/>
          <ac:spMkLst>
            <pc:docMk/>
            <pc:sldMk cId="2252367502" sldId="261"/>
            <ac:spMk id="64" creationId="{2B23AE18-93A5-469F-AB4E-4C044195DDA1}"/>
          </ac:spMkLst>
        </pc:spChg>
        <pc:spChg chg="del mod">
          <ac:chgData name="Nikolaj Godsk Vestergaard" userId="13f6e931-e8bb-4f58-9241-2f10614c3355" providerId="ADAL" clId="{E4806A0B-DC8E-4AB6-B884-FF8A33E1EF07}" dt="2022-11-28T13:22:06.522" v="2671" actId="478"/>
          <ac:spMkLst>
            <pc:docMk/>
            <pc:sldMk cId="2252367502" sldId="261"/>
            <ac:spMk id="65" creationId="{2FD12A48-16C9-47F6-8BC3-DA4EF891C32D}"/>
          </ac:spMkLst>
        </pc:spChg>
        <pc:spChg chg="add del mod">
          <ac:chgData name="Nikolaj Godsk Vestergaard" userId="13f6e931-e8bb-4f58-9241-2f10614c3355" providerId="ADAL" clId="{E4806A0B-DC8E-4AB6-B884-FF8A33E1EF07}" dt="2022-11-28T13:22:27.807" v="2679" actId="478"/>
          <ac:spMkLst>
            <pc:docMk/>
            <pc:sldMk cId="2252367502" sldId="261"/>
            <ac:spMk id="67" creationId="{46D75256-49A2-40AD-A26A-69C6B81B26AF}"/>
          </ac:spMkLst>
        </pc:spChg>
        <pc:spChg chg="del mod">
          <ac:chgData name="Nikolaj Godsk Vestergaard" userId="13f6e931-e8bb-4f58-9241-2f10614c3355" providerId="ADAL" clId="{E4806A0B-DC8E-4AB6-B884-FF8A33E1EF07}" dt="2022-11-28T13:22:25.095" v="2676" actId="478"/>
          <ac:spMkLst>
            <pc:docMk/>
            <pc:sldMk cId="2252367502" sldId="261"/>
            <ac:spMk id="68" creationId="{8D68A5C2-F987-48A0-BE0F-0132EED376A4}"/>
          </ac:spMkLst>
        </pc:spChg>
        <pc:spChg chg="add del mod">
          <ac:chgData name="Nikolaj Godsk Vestergaard" userId="13f6e931-e8bb-4f58-9241-2f10614c3355" providerId="ADAL" clId="{E4806A0B-DC8E-4AB6-B884-FF8A33E1EF07}" dt="2022-11-28T13:22:52.787" v="2690" actId="478"/>
          <ac:spMkLst>
            <pc:docMk/>
            <pc:sldMk cId="2252367502" sldId="261"/>
            <ac:spMk id="70" creationId="{F4CD5D18-01F3-4309-866D-D5EDACD6DABF}"/>
          </ac:spMkLst>
        </pc:spChg>
        <pc:spChg chg="del mod">
          <ac:chgData name="Nikolaj Godsk Vestergaard" userId="13f6e931-e8bb-4f58-9241-2f10614c3355" providerId="ADAL" clId="{E4806A0B-DC8E-4AB6-B884-FF8A33E1EF07}" dt="2022-11-28T13:22:51.485" v="2689" actId="478"/>
          <ac:spMkLst>
            <pc:docMk/>
            <pc:sldMk cId="2252367502" sldId="261"/>
            <ac:spMk id="71" creationId="{97E457FA-1A99-4F4B-BC76-8DBC70E3AD38}"/>
          </ac:spMkLst>
        </pc:spChg>
        <pc:spChg chg="add del mod">
          <ac:chgData name="Nikolaj Godsk Vestergaard" userId="13f6e931-e8bb-4f58-9241-2f10614c3355" providerId="ADAL" clId="{E4806A0B-DC8E-4AB6-B884-FF8A33E1EF07}" dt="2022-11-28T13:22:58.278" v="2694" actId="478"/>
          <ac:spMkLst>
            <pc:docMk/>
            <pc:sldMk cId="2252367502" sldId="261"/>
            <ac:spMk id="72" creationId="{0C3325F5-B0B7-4265-B5AC-71FFD5EA65B9}"/>
          </ac:spMkLst>
        </pc:spChg>
        <pc:spChg chg="del mod">
          <ac:chgData name="Nikolaj Godsk Vestergaard" userId="13f6e931-e8bb-4f58-9241-2f10614c3355" providerId="ADAL" clId="{E4806A0B-DC8E-4AB6-B884-FF8A33E1EF07}" dt="2022-11-28T13:22:57.149" v="2693" actId="478"/>
          <ac:spMkLst>
            <pc:docMk/>
            <pc:sldMk cId="2252367502" sldId="261"/>
            <ac:spMk id="73" creationId="{8757ACE4-FA54-4F36-B434-CC2771AEAD4C}"/>
          </ac:spMkLst>
        </pc:spChg>
        <pc:spChg chg="add del mod">
          <ac:chgData name="Nikolaj Godsk Vestergaard" userId="13f6e931-e8bb-4f58-9241-2f10614c3355" providerId="ADAL" clId="{E4806A0B-DC8E-4AB6-B884-FF8A33E1EF07}" dt="2022-11-28T13:22:55.896" v="2692" actId="478"/>
          <ac:spMkLst>
            <pc:docMk/>
            <pc:sldMk cId="2252367502" sldId="261"/>
            <ac:spMk id="75" creationId="{612AA490-FF00-4DED-8AAA-17CDB8AA1305}"/>
          </ac:spMkLst>
        </pc:spChg>
        <pc:spChg chg="del mod">
          <ac:chgData name="Nikolaj Godsk Vestergaard" userId="13f6e931-e8bb-4f58-9241-2f10614c3355" providerId="ADAL" clId="{E4806A0B-DC8E-4AB6-B884-FF8A33E1EF07}" dt="2022-11-28T13:22:54.806" v="2691" actId="478"/>
          <ac:spMkLst>
            <pc:docMk/>
            <pc:sldMk cId="2252367502" sldId="261"/>
            <ac:spMk id="76" creationId="{482631BD-009E-404F-B4EF-497788071D57}"/>
          </ac:spMkLst>
        </pc:spChg>
        <pc:spChg chg="add del mod">
          <ac:chgData name="Nikolaj Godsk Vestergaard" userId="13f6e931-e8bb-4f58-9241-2f10614c3355" providerId="ADAL" clId="{E4806A0B-DC8E-4AB6-B884-FF8A33E1EF07}" dt="2022-11-28T13:22:47.667" v="2686" actId="478"/>
          <ac:spMkLst>
            <pc:docMk/>
            <pc:sldMk cId="2252367502" sldId="261"/>
            <ac:spMk id="78" creationId="{BC0AFF84-9B4C-4DCD-A822-80D6439A97E2}"/>
          </ac:spMkLst>
        </pc:spChg>
        <pc:spChg chg="del mod">
          <ac:chgData name="Nikolaj Godsk Vestergaard" userId="13f6e931-e8bb-4f58-9241-2f10614c3355" providerId="ADAL" clId="{E4806A0B-DC8E-4AB6-B884-FF8A33E1EF07}" dt="2022-11-28T13:22:49.024" v="2687" actId="478"/>
          <ac:spMkLst>
            <pc:docMk/>
            <pc:sldMk cId="2252367502" sldId="261"/>
            <ac:spMk id="79" creationId="{07F19E61-ADB3-49B8-A211-344DB13ADFBF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80" creationId="{17655177-24ED-4058-A22E-48DDD5FD2E3B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81" creationId="{95E848D7-5372-4A94-8CEC-EE9FFD3BBC38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82" creationId="{16ED81DE-D146-4774-B6BD-0C906B7369B6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83" creationId="{FF2A2D53-481A-457F-96D8-2FB205F2BD79}"/>
          </ac:spMkLst>
        </pc:spChg>
        <pc:spChg chg="add del mod">
          <ac:chgData name="Nikolaj Godsk Vestergaard" userId="13f6e931-e8bb-4f58-9241-2f10614c3355" providerId="ADAL" clId="{E4806A0B-DC8E-4AB6-B884-FF8A33E1EF07}" dt="2022-11-28T13:22:31.367" v="2681" actId="478"/>
          <ac:spMkLst>
            <pc:docMk/>
            <pc:sldMk cId="2252367502" sldId="261"/>
            <ac:spMk id="85" creationId="{888CB57D-2433-4EEA-98C8-17716C1F036A}"/>
          </ac:spMkLst>
        </pc:spChg>
        <pc:spChg chg="del mod">
          <ac:chgData name="Nikolaj Godsk Vestergaard" userId="13f6e931-e8bb-4f58-9241-2f10614c3355" providerId="ADAL" clId="{E4806A0B-DC8E-4AB6-B884-FF8A33E1EF07}" dt="2022-11-28T13:22:30.183" v="2680" actId="478"/>
          <ac:spMkLst>
            <pc:docMk/>
            <pc:sldMk cId="2252367502" sldId="261"/>
            <ac:spMk id="86" creationId="{FDA2DFE3-2E7C-4BE7-ACEA-CF627D2708C0}"/>
          </ac:spMkLst>
        </pc:spChg>
        <pc:spChg chg="del mod">
          <ac:chgData name="Nikolaj Godsk Vestergaard" userId="13f6e931-e8bb-4f58-9241-2f10614c3355" providerId="ADAL" clId="{E4806A0B-DC8E-4AB6-B884-FF8A33E1EF07}" dt="2022-11-28T13:23:00.903" v="2696" actId="478"/>
          <ac:spMkLst>
            <pc:docMk/>
            <pc:sldMk cId="2252367502" sldId="261"/>
            <ac:spMk id="88" creationId="{72BDA5E3-A739-4E6A-B602-A3DCAB2440D1}"/>
          </ac:spMkLst>
        </pc:spChg>
        <pc:spChg chg="add del mod">
          <ac:chgData name="Nikolaj Godsk Vestergaard" userId="13f6e931-e8bb-4f58-9241-2f10614c3355" providerId="ADAL" clId="{E4806A0B-DC8E-4AB6-B884-FF8A33E1EF07}" dt="2022-11-28T13:22:59.787" v="2695" actId="478"/>
          <ac:spMkLst>
            <pc:docMk/>
            <pc:sldMk cId="2252367502" sldId="261"/>
            <ac:spMk id="89" creationId="{952BDB88-B26C-4081-A9B5-18D5ABCDBE3C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90" creationId="{55D1DC37-E35C-4B01-8328-505E53FAABBC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91" creationId="{4E67B2EC-F97C-441D-A5A4-53738D3C680C}"/>
          </ac:spMkLst>
        </pc:spChg>
        <pc:spChg chg="add mod">
          <ac:chgData name="Nikolaj Godsk Vestergaard" userId="13f6e931-e8bb-4f58-9241-2f10614c3355" providerId="ADAL" clId="{E4806A0B-DC8E-4AB6-B884-FF8A33E1EF07}" dt="2022-12-02T08:50:50.463" v="11083" actId="207"/>
          <ac:spMkLst>
            <pc:docMk/>
            <pc:sldMk cId="2252367502" sldId="261"/>
            <ac:spMk id="92" creationId="{D815FDFC-BAAF-487D-9920-F395620678C7}"/>
          </ac:spMkLst>
        </pc:spChg>
        <pc:spChg chg="add mod">
          <ac:chgData name="Nikolaj Godsk Vestergaard" userId="13f6e931-e8bb-4f58-9241-2f10614c3355" providerId="ADAL" clId="{E4806A0B-DC8E-4AB6-B884-FF8A33E1EF07}" dt="2022-12-02T08:48:35.754" v="11055" actId="207"/>
          <ac:spMkLst>
            <pc:docMk/>
            <pc:sldMk cId="2252367502" sldId="261"/>
            <ac:spMk id="93" creationId="{29A583BF-D940-40B1-A6FA-C775E7BB420B}"/>
          </ac:spMkLst>
        </pc:spChg>
        <pc:spChg chg="add del mod">
          <ac:chgData name="Nikolaj Godsk Vestergaard" userId="13f6e931-e8bb-4f58-9241-2f10614c3355" providerId="ADAL" clId="{E4806A0B-DC8E-4AB6-B884-FF8A33E1EF07}" dt="2022-11-28T13:22:13.241" v="2673"/>
          <ac:spMkLst>
            <pc:docMk/>
            <pc:sldMk cId="2252367502" sldId="261"/>
            <ac:spMk id="95" creationId="{B2AA24C1-DA49-424F-B1AA-3FE40972BCC6}"/>
          </ac:spMkLst>
        </pc:spChg>
        <pc:spChg chg="mod">
          <ac:chgData name="Nikolaj Godsk Vestergaard" userId="13f6e931-e8bb-4f58-9241-2f10614c3355" providerId="ADAL" clId="{E4806A0B-DC8E-4AB6-B884-FF8A33E1EF07}" dt="2022-12-02T08:48:52.966" v="11059" actId="207"/>
          <ac:spMkLst>
            <pc:docMk/>
            <pc:sldMk cId="2252367502" sldId="261"/>
            <ac:spMk id="97" creationId="{D7740C44-6C64-468A-B69B-7FF23D8CE403}"/>
          </ac:spMkLst>
        </pc:spChg>
        <pc:spChg chg="mod">
          <ac:chgData name="Nikolaj Godsk Vestergaard" userId="13f6e931-e8bb-4f58-9241-2f10614c3355" providerId="ADAL" clId="{E4806A0B-DC8E-4AB6-B884-FF8A33E1EF07}" dt="2022-11-28T13:22:19.215" v="2674"/>
          <ac:spMkLst>
            <pc:docMk/>
            <pc:sldMk cId="2252367502" sldId="261"/>
            <ac:spMk id="98" creationId="{FE4F233C-0D43-433B-A7DF-089AC898059C}"/>
          </ac:spMkLst>
        </pc:spChg>
        <pc:spChg chg="mod">
          <ac:chgData name="Nikolaj Godsk Vestergaard" userId="13f6e931-e8bb-4f58-9241-2f10614c3355" providerId="ADAL" clId="{E4806A0B-DC8E-4AB6-B884-FF8A33E1EF07}" dt="2022-12-02T08:48:49.891" v="11058" actId="207"/>
          <ac:spMkLst>
            <pc:docMk/>
            <pc:sldMk cId="2252367502" sldId="261"/>
            <ac:spMk id="100" creationId="{0100D177-5B1A-4C50-988A-4C572AC55682}"/>
          </ac:spMkLst>
        </pc:spChg>
        <pc:spChg chg="mod">
          <ac:chgData name="Nikolaj Godsk Vestergaard" userId="13f6e931-e8bb-4f58-9241-2f10614c3355" providerId="ADAL" clId="{E4806A0B-DC8E-4AB6-B884-FF8A33E1EF07}" dt="2022-11-28T13:23:18.825" v="2703" actId="20577"/>
          <ac:spMkLst>
            <pc:docMk/>
            <pc:sldMk cId="2252367502" sldId="261"/>
            <ac:spMk id="101" creationId="{6A420C25-9F87-4EAE-8651-FCCF01F94B30}"/>
          </ac:spMkLst>
        </pc:spChg>
        <pc:spChg chg="mod">
          <ac:chgData name="Nikolaj Godsk Vestergaard" userId="13f6e931-e8bb-4f58-9241-2f10614c3355" providerId="ADAL" clId="{E4806A0B-DC8E-4AB6-B884-FF8A33E1EF07}" dt="2022-11-28T13:26:34.282" v="2736" actId="207"/>
          <ac:spMkLst>
            <pc:docMk/>
            <pc:sldMk cId="2252367502" sldId="261"/>
            <ac:spMk id="103" creationId="{B79AFCC9-18AA-4BCF-9B50-418FC71DC38C}"/>
          </ac:spMkLst>
        </pc:spChg>
        <pc:spChg chg="mod">
          <ac:chgData name="Nikolaj Godsk Vestergaard" userId="13f6e931-e8bb-4f58-9241-2f10614c3355" providerId="ADAL" clId="{E4806A0B-DC8E-4AB6-B884-FF8A33E1EF07}" dt="2022-11-28T13:23:29.838" v="2705" actId="197"/>
          <ac:spMkLst>
            <pc:docMk/>
            <pc:sldMk cId="2252367502" sldId="261"/>
            <ac:spMk id="104" creationId="{0C18BD28-1A5A-4A1D-AB2A-BCF34E18C9BB}"/>
          </ac:spMkLst>
        </pc:spChg>
        <pc:spChg chg="mod">
          <ac:chgData name="Nikolaj Godsk Vestergaard" userId="13f6e931-e8bb-4f58-9241-2f10614c3355" providerId="ADAL" clId="{E4806A0B-DC8E-4AB6-B884-FF8A33E1EF07}" dt="2022-12-02T08:48:55.632" v="11060" actId="207"/>
          <ac:spMkLst>
            <pc:docMk/>
            <pc:sldMk cId="2252367502" sldId="261"/>
            <ac:spMk id="106" creationId="{BCE3CAC2-014D-401E-AD69-6454B57B91F1}"/>
          </ac:spMkLst>
        </pc:spChg>
        <pc:spChg chg="mod">
          <ac:chgData name="Nikolaj Godsk Vestergaard" userId="13f6e931-e8bb-4f58-9241-2f10614c3355" providerId="ADAL" clId="{E4806A0B-DC8E-4AB6-B884-FF8A33E1EF07}" dt="2022-11-28T13:24:09.802" v="2711" actId="20577"/>
          <ac:spMkLst>
            <pc:docMk/>
            <pc:sldMk cId="2252367502" sldId="261"/>
            <ac:spMk id="107" creationId="{79EB719F-F525-41AC-BE9F-EA09E8D0A934}"/>
          </ac:spMkLst>
        </pc:spChg>
        <pc:spChg chg="mod">
          <ac:chgData name="Nikolaj Godsk Vestergaard" userId="13f6e931-e8bb-4f58-9241-2f10614c3355" providerId="ADAL" clId="{E4806A0B-DC8E-4AB6-B884-FF8A33E1EF07}" dt="2022-12-02T08:48:59.996" v="11062" actId="207"/>
          <ac:spMkLst>
            <pc:docMk/>
            <pc:sldMk cId="2252367502" sldId="261"/>
            <ac:spMk id="109" creationId="{5C69A71A-0EEB-467A-B370-DC147B2ECC22}"/>
          </ac:spMkLst>
        </pc:spChg>
        <pc:spChg chg="mod">
          <ac:chgData name="Nikolaj Godsk Vestergaard" userId="13f6e931-e8bb-4f58-9241-2f10614c3355" providerId="ADAL" clId="{E4806A0B-DC8E-4AB6-B884-FF8A33E1EF07}" dt="2022-11-28T13:24:15.201" v="2713" actId="20577"/>
          <ac:spMkLst>
            <pc:docMk/>
            <pc:sldMk cId="2252367502" sldId="261"/>
            <ac:spMk id="110" creationId="{78D77956-935A-4E63-A6B6-685943E47752}"/>
          </ac:spMkLst>
        </pc:spChg>
        <pc:spChg chg="mod">
          <ac:chgData name="Nikolaj Godsk Vestergaard" userId="13f6e931-e8bb-4f58-9241-2f10614c3355" providerId="ADAL" clId="{E4806A0B-DC8E-4AB6-B884-FF8A33E1EF07}" dt="2022-12-02T08:49:04.722" v="11064" actId="207"/>
          <ac:spMkLst>
            <pc:docMk/>
            <pc:sldMk cId="2252367502" sldId="261"/>
            <ac:spMk id="112" creationId="{2BF0CFD7-A748-42C9-9535-49457A47DB78}"/>
          </ac:spMkLst>
        </pc:spChg>
        <pc:spChg chg="mod">
          <ac:chgData name="Nikolaj Godsk Vestergaard" userId="13f6e931-e8bb-4f58-9241-2f10614c3355" providerId="ADAL" clId="{E4806A0B-DC8E-4AB6-B884-FF8A33E1EF07}" dt="2022-11-28T13:24:20.230" v="2717" actId="20577"/>
          <ac:spMkLst>
            <pc:docMk/>
            <pc:sldMk cId="2252367502" sldId="261"/>
            <ac:spMk id="113" creationId="{BB6D69D4-AD05-4067-9BA7-5C4033439DF6}"/>
          </ac:spMkLst>
        </pc:spChg>
        <pc:spChg chg="mod">
          <ac:chgData name="Nikolaj Godsk Vestergaard" userId="13f6e931-e8bb-4f58-9241-2f10614c3355" providerId="ADAL" clId="{E4806A0B-DC8E-4AB6-B884-FF8A33E1EF07}" dt="2022-12-02T08:48:58.009" v="11061" actId="207"/>
          <ac:spMkLst>
            <pc:docMk/>
            <pc:sldMk cId="2252367502" sldId="261"/>
            <ac:spMk id="115" creationId="{82A2C29C-8068-46FA-B350-8E01764A1188}"/>
          </ac:spMkLst>
        </pc:spChg>
        <pc:spChg chg="mod">
          <ac:chgData name="Nikolaj Godsk Vestergaard" userId="13f6e931-e8bb-4f58-9241-2f10614c3355" providerId="ADAL" clId="{E4806A0B-DC8E-4AB6-B884-FF8A33E1EF07}" dt="2022-11-28T13:24:12.354" v="2712" actId="20577"/>
          <ac:spMkLst>
            <pc:docMk/>
            <pc:sldMk cId="2252367502" sldId="261"/>
            <ac:spMk id="116" creationId="{B7ACCD73-2A4E-48CF-A86C-A5B1956AEA2D}"/>
          </ac:spMkLst>
        </pc:spChg>
        <pc:spChg chg="mod">
          <ac:chgData name="Nikolaj Godsk Vestergaard" userId="13f6e931-e8bb-4f58-9241-2f10614c3355" providerId="ADAL" clId="{E4806A0B-DC8E-4AB6-B884-FF8A33E1EF07}" dt="2022-12-02T08:49:02.113" v="11063" actId="207"/>
          <ac:spMkLst>
            <pc:docMk/>
            <pc:sldMk cId="2252367502" sldId="261"/>
            <ac:spMk id="118" creationId="{5CAD4682-2B7C-44F2-9320-8DBE0294A856}"/>
          </ac:spMkLst>
        </pc:spChg>
        <pc:spChg chg="mod">
          <ac:chgData name="Nikolaj Godsk Vestergaard" userId="13f6e931-e8bb-4f58-9241-2f10614c3355" providerId="ADAL" clId="{E4806A0B-DC8E-4AB6-B884-FF8A33E1EF07}" dt="2022-11-28T13:24:17.954" v="2715" actId="20577"/>
          <ac:spMkLst>
            <pc:docMk/>
            <pc:sldMk cId="2252367502" sldId="261"/>
            <ac:spMk id="119" creationId="{8FE713B4-2CEA-4614-BC9A-286BA35F9D91}"/>
          </ac:spMkLst>
        </pc:spChg>
        <pc:spChg chg="add del mod modVis">
          <ac:chgData name="Nikolaj Godsk Vestergaard" userId="13f6e931-e8bb-4f58-9241-2f10614c3355" providerId="ADAL" clId="{E4806A0B-DC8E-4AB6-B884-FF8A33E1EF07}" dt="2022-11-28T13:31:43.831" v="2837"/>
          <ac:spMkLst>
            <pc:docMk/>
            <pc:sldMk cId="2252367502" sldId="261"/>
            <ac:spMk id="120" creationId="{D1CB3849-9BE8-4D79-8678-EECADBE28A09}"/>
          </ac:spMkLst>
        </pc:s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11" creationId="{CE27299E-5054-4550-964E-6E2FB375009B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14" creationId="{D0F57833-23AE-42EB-A4C4-F55B4C36D8B6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17" creationId="{C6C98A97-EA20-4339-B041-EDFD191F24C3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22" creationId="{E744D570-5071-46F0-AE76-4F1E107B7AF8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25" creationId="{6116CFBB-C77F-4919-BD37-FA59F4BBEDEE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32" creationId="{452D46AF-93F4-441D-89EF-6FB9210D6BA7}"/>
          </ac:grpSpMkLst>
        </pc:grpChg>
        <pc:grpChg chg="add mod topLvl">
          <ac:chgData name="Nikolaj Godsk Vestergaard" userId="13f6e931-e8bb-4f58-9241-2f10614c3355" providerId="ADAL" clId="{E4806A0B-DC8E-4AB6-B884-FF8A33E1EF07}" dt="2022-11-28T13:18:25.055" v="2199" actId="164"/>
          <ac:grpSpMkLst>
            <pc:docMk/>
            <pc:sldMk cId="2252367502" sldId="261"/>
            <ac:grpSpMk id="35" creationId="{896AAF4B-A353-483E-A9F9-27871C11EA5E}"/>
          </ac:grpSpMkLst>
        </pc:grpChg>
        <pc:grpChg chg="add del mod">
          <ac:chgData name="Nikolaj Godsk Vestergaard" userId="13f6e931-e8bb-4f58-9241-2f10614c3355" providerId="ADAL" clId="{E4806A0B-DC8E-4AB6-B884-FF8A33E1EF07}" dt="2022-11-28T13:17:51.390" v="2193" actId="165"/>
          <ac:grpSpMkLst>
            <pc:docMk/>
            <pc:sldMk cId="2252367502" sldId="261"/>
            <ac:grpSpMk id="50" creationId="{EBFE3806-BF2A-43AE-AC90-E35445D40D06}"/>
          </ac:grpSpMkLst>
        </pc:grpChg>
        <pc:grpChg chg="add del mod">
          <ac:chgData name="Nikolaj Godsk Vestergaard" userId="13f6e931-e8bb-4f58-9241-2f10614c3355" providerId="ADAL" clId="{E4806A0B-DC8E-4AB6-B884-FF8A33E1EF07}" dt="2022-11-28T13:20:38.175" v="2645" actId="478"/>
          <ac:grpSpMkLst>
            <pc:docMk/>
            <pc:sldMk cId="2252367502" sldId="261"/>
            <ac:grpSpMk id="51" creationId="{4C71CE10-9ACB-4735-86FC-2955919EAE36}"/>
          </ac:grpSpMkLst>
        </pc:grpChg>
        <pc:grpChg chg="add del mod">
          <ac:chgData name="Nikolaj Godsk Vestergaard" userId="13f6e931-e8bb-4f58-9241-2f10614c3355" providerId="ADAL" clId="{E4806A0B-DC8E-4AB6-B884-FF8A33E1EF07}" dt="2022-11-28T13:22:03.065" v="2670" actId="478"/>
          <ac:grpSpMkLst>
            <pc:docMk/>
            <pc:sldMk cId="2252367502" sldId="261"/>
            <ac:grpSpMk id="63" creationId="{EBF159FB-ADA5-4430-B79D-1286AFF84FA9}"/>
          </ac:grpSpMkLst>
        </pc:grpChg>
        <pc:grpChg chg="add del mod">
          <ac:chgData name="Nikolaj Godsk Vestergaard" userId="13f6e931-e8bb-4f58-9241-2f10614c3355" providerId="ADAL" clId="{E4806A0B-DC8E-4AB6-B884-FF8A33E1EF07}" dt="2022-11-28T13:22:25.095" v="2676" actId="478"/>
          <ac:grpSpMkLst>
            <pc:docMk/>
            <pc:sldMk cId="2252367502" sldId="261"/>
            <ac:grpSpMk id="66" creationId="{32C3EC76-7DDC-48C4-B207-4890A68DA414}"/>
          </ac:grpSpMkLst>
        </pc:grpChg>
        <pc:grpChg chg="add del mod">
          <ac:chgData name="Nikolaj Godsk Vestergaard" userId="13f6e931-e8bb-4f58-9241-2f10614c3355" providerId="ADAL" clId="{E4806A0B-DC8E-4AB6-B884-FF8A33E1EF07}" dt="2022-11-28T13:22:57.149" v="2693" actId="478"/>
          <ac:grpSpMkLst>
            <pc:docMk/>
            <pc:sldMk cId="2252367502" sldId="261"/>
            <ac:grpSpMk id="69" creationId="{F5AE11A4-6E46-4BF3-A9F9-D8BAB2934F5C}"/>
          </ac:grpSpMkLst>
        </pc:grpChg>
        <pc:grpChg chg="add del mod">
          <ac:chgData name="Nikolaj Godsk Vestergaard" userId="13f6e931-e8bb-4f58-9241-2f10614c3355" providerId="ADAL" clId="{E4806A0B-DC8E-4AB6-B884-FF8A33E1EF07}" dt="2022-11-28T13:22:54.806" v="2691" actId="478"/>
          <ac:grpSpMkLst>
            <pc:docMk/>
            <pc:sldMk cId="2252367502" sldId="261"/>
            <ac:grpSpMk id="74" creationId="{F18AEF36-546E-4E96-BB50-BD7A74FC68F1}"/>
          </ac:grpSpMkLst>
        </pc:grpChg>
        <pc:grpChg chg="add del mod">
          <ac:chgData name="Nikolaj Godsk Vestergaard" userId="13f6e931-e8bb-4f58-9241-2f10614c3355" providerId="ADAL" clId="{E4806A0B-DC8E-4AB6-B884-FF8A33E1EF07}" dt="2022-11-28T13:22:47.667" v="2686" actId="478"/>
          <ac:grpSpMkLst>
            <pc:docMk/>
            <pc:sldMk cId="2252367502" sldId="261"/>
            <ac:grpSpMk id="77" creationId="{F27F3713-D2A2-451F-A98E-8DB4F423C3C5}"/>
          </ac:grpSpMkLst>
        </pc:grpChg>
        <pc:grpChg chg="add del mod">
          <ac:chgData name="Nikolaj Godsk Vestergaard" userId="13f6e931-e8bb-4f58-9241-2f10614c3355" providerId="ADAL" clId="{E4806A0B-DC8E-4AB6-B884-FF8A33E1EF07}" dt="2022-11-28T13:22:30.183" v="2680" actId="478"/>
          <ac:grpSpMkLst>
            <pc:docMk/>
            <pc:sldMk cId="2252367502" sldId="261"/>
            <ac:grpSpMk id="84" creationId="{FC6897B0-1175-4013-B68D-E46D1425193E}"/>
          </ac:grpSpMkLst>
        </pc:grpChg>
        <pc:grpChg chg="add del mod">
          <ac:chgData name="Nikolaj Godsk Vestergaard" userId="13f6e931-e8bb-4f58-9241-2f10614c3355" providerId="ADAL" clId="{E4806A0B-DC8E-4AB6-B884-FF8A33E1EF07}" dt="2022-11-28T13:22:59.787" v="2695" actId="478"/>
          <ac:grpSpMkLst>
            <pc:docMk/>
            <pc:sldMk cId="2252367502" sldId="261"/>
            <ac:grpSpMk id="87" creationId="{FD4E1D0C-1E3A-4937-B87B-575C1EAA9B32}"/>
          </ac:grpSpMkLst>
        </pc:grpChg>
        <pc:grpChg chg="add del mod">
          <ac:chgData name="Nikolaj Godsk Vestergaard" userId="13f6e931-e8bb-4f58-9241-2f10614c3355" providerId="ADAL" clId="{E4806A0B-DC8E-4AB6-B884-FF8A33E1EF07}" dt="2022-11-28T13:22:26.818" v="2678" actId="478"/>
          <ac:grpSpMkLst>
            <pc:docMk/>
            <pc:sldMk cId="2252367502" sldId="261"/>
            <ac:grpSpMk id="94" creationId="{1F009119-3C5A-4A63-94C0-F9F14DAFF9DD}"/>
          </ac:grpSpMkLst>
        </pc:grpChg>
        <pc:grpChg chg="add mod">
          <ac:chgData name="Nikolaj Godsk Vestergaard" userId="13f6e931-e8bb-4f58-9241-2f10614c3355" providerId="ADAL" clId="{E4806A0B-DC8E-4AB6-B884-FF8A33E1EF07}" dt="2022-11-28T13:22:22.966" v="2675" actId="1076"/>
          <ac:grpSpMkLst>
            <pc:docMk/>
            <pc:sldMk cId="2252367502" sldId="261"/>
            <ac:grpSpMk id="96" creationId="{ED19D752-8C44-4F34-8FD4-B08E5996CE96}"/>
          </ac:grpSpMkLst>
        </pc:grpChg>
        <pc:grpChg chg="add mod">
          <ac:chgData name="Nikolaj Godsk Vestergaard" userId="13f6e931-e8bb-4f58-9241-2f10614c3355" providerId="ADAL" clId="{E4806A0B-DC8E-4AB6-B884-FF8A33E1EF07}" dt="2022-11-28T13:22:35.993" v="2682" actId="571"/>
          <ac:grpSpMkLst>
            <pc:docMk/>
            <pc:sldMk cId="2252367502" sldId="261"/>
            <ac:grpSpMk id="99" creationId="{23B86DBF-3F82-4008-8ED2-C4F0A4925F9D}"/>
          </ac:grpSpMkLst>
        </pc:grpChg>
        <pc:grpChg chg="add mod">
          <ac:chgData name="Nikolaj Godsk Vestergaard" userId="13f6e931-e8bb-4f58-9241-2f10614c3355" providerId="ADAL" clId="{E4806A0B-DC8E-4AB6-B884-FF8A33E1EF07}" dt="2022-11-28T13:22:45.897" v="2685" actId="1076"/>
          <ac:grpSpMkLst>
            <pc:docMk/>
            <pc:sldMk cId="2252367502" sldId="261"/>
            <ac:grpSpMk id="102" creationId="{21881C62-961A-4A9A-AAE3-73189C64CC82}"/>
          </ac:grpSpMkLst>
        </pc:grpChg>
        <pc:grpChg chg="add mod">
          <ac:chgData name="Nikolaj Godsk Vestergaard" userId="13f6e931-e8bb-4f58-9241-2f10614c3355" providerId="ADAL" clId="{E4806A0B-DC8E-4AB6-B884-FF8A33E1EF07}" dt="2022-11-28T13:23:04.409" v="2697" actId="571"/>
          <ac:grpSpMkLst>
            <pc:docMk/>
            <pc:sldMk cId="2252367502" sldId="261"/>
            <ac:grpSpMk id="105" creationId="{79E81BFD-DC38-466C-B604-CD21DC9A8154}"/>
          </ac:grpSpMkLst>
        </pc:grpChg>
        <pc:grpChg chg="add mod">
          <ac:chgData name="Nikolaj Godsk Vestergaard" userId="13f6e931-e8bb-4f58-9241-2f10614c3355" providerId="ADAL" clId="{E4806A0B-DC8E-4AB6-B884-FF8A33E1EF07}" dt="2022-11-28T13:23:06.299" v="2698" actId="571"/>
          <ac:grpSpMkLst>
            <pc:docMk/>
            <pc:sldMk cId="2252367502" sldId="261"/>
            <ac:grpSpMk id="108" creationId="{AD74393E-CAD2-44FA-B4A8-13ABAFD82BD7}"/>
          </ac:grpSpMkLst>
        </pc:grpChg>
        <pc:grpChg chg="add mod">
          <ac:chgData name="Nikolaj Godsk Vestergaard" userId="13f6e931-e8bb-4f58-9241-2f10614c3355" providerId="ADAL" clId="{E4806A0B-DC8E-4AB6-B884-FF8A33E1EF07}" dt="2022-11-28T13:23:08.777" v="2699" actId="571"/>
          <ac:grpSpMkLst>
            <pc:docMk/>
            <pc:sldMk cId="2252367502" sldId="261"/>
            <ac:grpSpMk id="111" creationId="{EC52DF8E-5DB7-4238-99AB-B43296204167}"/>
          </ac:grpSpMkLst>
        </pc:grpChg>
        <pc:grpChg chg="add mod">
          <ac:chgData name="Nikolaj Godsk Vestergaard" userId="13f6e931-e8bb-4f58-9241-2f10614c3355" providerId="ADAL" clId="{E4806A0B-DC8E-4AB6-B884-FF8A33E1EF07}" dt="2022-11-28T13:23:12.907" v="2700" actId="571"/>
          <ac:grpSpMkLst>
            <pc:docMk/>
            <pc:sldMk cId="2252367502" sldId="261"/>
            <ac:grpSpMk id="114" creationId="{23DBDD4F-E497-4FFD-9DDD-865BE5ABD3D7}"/>
          </ac:grpSpMkLst>
        </pc:grpChg>
        <pc:grpChg chg="add mod">
          <ac:chgData name="Nikolaj Godsk Vestergaard" userId="13f6e931-e8bb-4f58-9241-2f10614c3355" providerId="ADAL" clId="{E4806A0B-DC8E-4AB6-B884-FF8A33E1EF07}" dt="2022-11-28T13:23:15.100" v="2701" actId="571"/>
          <ac:grpSpMkLst>
            <pc:docMk/>
            <pc:sldMk cId="2252367502" sldId="261"/>
            <ac:grpSpMk id="117" creationId="{6874C2CE-D23C-4CF2-BC7A-4C430FBAE512}"/>
          </ac:grpSpMkLst>
        </pc:grpChg>
        <pc:graphicFrameChg chg="mod modVis">
          <ac:chgData name="Nikolaj Godsk Vestergaard" userId="13f6e931-e8bb-4f58-9241-2f10614c3355" providerId="ADAL" clId="{E4806A0B-DC8E-4AB6-B884-FF8A33E1EF07}" dt="2022-12-02T08:49:51.871" v="11077"/>
          <ac:graphicFrameMkLst>
            <pc:docMk/>
            <pc:sldMk cId="2252367502" sldId="261"/>
            <ac:graphicFrameMk id="6" creationId="{2CA615AF-F9B8-4523-BF47-85C929EE8B61}"/>
          </ac:graphicFrameMkLst>
        </pc:graphicFrameChg>
      </pc:sldChg>
      <pc:sldChg chg="addSp delSp modSp mod delCm modNotesTx">
        <pc:chgData name="Nikolaj Godsk Vestergaard" userId="13f6e931-e8bb-4f58-9241-2f10614c3355" providerId="ADAL" clId="{E4806A0B-DC8E-4AB6-B884-FF8A33E1EF07}" dt="2022-12-02T11:58:58.394" v="13634" actId="20577"/>
        <pc:sldMkLst>
          <pc:docMk/>
          <pc:sldMk cId="4205915561" sldId="262"/>
        </pc:sldMkLst>
        <pc:spChg chg="del mod">
          <ac:chgData name="Nikolaj Godsk Vestergaard" userId="13f6e931-e8bb-4f58-9241-2f10614c3355" providerId="ADAL" clId="{E4806A0B-DC8E-4AB6-B884-FF8A33E1EF07}" dt="2022-11-28T13:31:17.426" v="2739" actId="478"/>
          <ac:spMkLst>
            <pc:docMk/>
            <pc:sldMk cId="4205915561" sldId="262"/>
            <ac:spMk id="2" creationId="{A45A65A8-DABB-460B-83EE-3FE098D4FA67}"/>
          </ac:spMkLst>
        </pc:spChg>
        <pc:spChg chg="del">
          <ac:chgData name="Nikolaj Godsk Vestergaard" userId="13f6e931-e8bb-4f58-9241-2f10614c3355" providerId="ADAL" clId="{E4806A0B-DC8E-4AB6-B884-FF8A33E1EF07}" dt="2022-11-28T13:32:39.981" v="2842" actId="478"/>
          <ac:spMkLst>
            <pc:docMk/>
            <pc:sldMk cId="4205915561" sldId="262"/>
            <ac:spMk id="3" creationId="{E244B2A3-ABEB-4AC9-AABD-2B7F369CDDBC}"/>
          </ac:spMkLst>
        </pc:spChg>
        <pc:spChg chg="mod ord">
          <ac:chgData name="Nikolaj Godsk Vestergaard" userId="13f6e931-e8bb-4f58-9241-2f10614c3355" providerId="ADAL" clId="{E4806A0B-DC8E-4AB6-B884-FF8A33E1EF07}" dt="2022-11-28T13:35:27.657" v="2910"/>
          <ac:spMkLst>
            <pc:docMk/>
            <pc:sldMk cId="4205915561" sldId="262"/>
            <ac:spMk id="4" creationId="{B7FC3C18-0E4F-49B9-85D2-82FF8A035D13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53" v="1151"/>
          <ac:spMkLst>
            <pc:docMk/>
            <pc:sldMk cId="4205915561" sldId="262"/>
            <ac:spMk id="6" creationId="{0BB61F96-3E8C-4676-B39F-806A1BFC3B9F}"/>
          </ac:spMkLst>
        </pc:spChg>
        <pc:spChg chg="add mod ord">
          <ac:chgData name="Nikolaj Godsk Vestergaard" userId="13f6e931-e8bb-4f58-9241-2f10614c3355" providerId="ADAL" clId="{E4806A0B-DC8E-4AB6-B884-FF8A33E1EF07}" dt="2022-11-28T13:35:27.657" v="2912"/>
          <ac:spMkLst>
            <pc:docMk/>
            <pc:sldMk cId="4205915561" sldId="262"/>
            <ac:spMk id="7" creationId="{27C30AB3-064D-441B-A9D9-D1F3413F87C2}"/>
          </ac:spMkLst>
        </pc:spChg>
        <pc:spChg chg="add del mod">
          <ac:chgData name="Nikolaj Godsk Vestergaard" userId="13f6e931-e8bb-4f58-9241-2f10614c3355" providerId="ADAL" clId="{E4806A0B-DC8E-4AB6-B884-FF8A33E1EF07}" dt="2022-11-28T13:31:19.767" v="2743" actId="478"/>
          <ac:spMkLst>
            <pc:docMk/>
            <pc:sldMk cId="4205915561" sldId="262"/>
            <ac:spMk id="9" creationId="{4FAEF01E-5E60-4E19-A387-38D48A031852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1" creationId="{5C33BA81-86E8-4768-8540-BA3B50669785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2" creationId="{79CC6014-9A10-45F5-B0B0-0666E3CB8B7F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4" creationId="{ABA51E41-E136-4917-88F2-918121D6AD51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5" creationId="{0EBFDA97-FBD4-4B19-A861-59A6DE8259FE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7" creationId="{D3B6DA3C-AC7C-47A2-9A8A-275FC31CDEC6}"/>
          </ac:spMkLst>
        </pc:spChg>
        <pc:spChg chg="mod">
          <ac:chgData name="Nikolaj Godsk Vestergaard" userId="13f6e931-e8bb-4f58-9241-2f10614c3355" providerId="ADAL" clId="{E4806A0B-DC8E-4AB6-B884-FF8A33E1EF07}" dt="2022-11-28T13:32:34.976" v="2840"/>
          <ac:spMkLst>
            <pc:docMk/>
            <pc:sldMk cId="4205915561" sldId="262"/>
            <ac:spMk id="18" creationId="{1F106A89-17E5-49F6-AA64-D56959D68997}"/>
          </ac:spMkLst>
        </pc:spChg>
        <pc:spChg chg="add del mod">
          <ac:chgData name="Nikolaj Godsk Vestergaard" userId="13f6e931-e8bb-4f58-9241-2f10614c3355" providerId="ADAL" clId="{E4806A0B-DC8E-4AB6-B884-FF8A33E1EF07}" dt="2022-11-28T13:32:41.474" v="2843" actId="478"/>
          <ac:spMkLst>
            <pc:docMk/>
            <pc:sldMk cId="4205915561" sldId="262"/>
            <ac:spMk id="20" creationId="{66B3A2C1-7F0C-49EA-AD16-24C56286E0EF}"/>
          </ac:spMkLst>
        </pc:spChg>
        <pc:spChg chg="mod topLvl">
          <ac:chgData name="Nikolaj Godsk Vestergaard" userId="13f6e931-e8bb-4f58-9241-2f10614c3355" providerId="ADAL" clId="{E4806A0B-DC8E-4AB6-B884-FF8A33E1EF07}" dt="2022-12-02T10:26:12.112" v="12261" actId="1076"/>
          <ac:spMkLst>
            <pc:docMk/>
            <pc:sldMk cId="4205915561" sldId="262"/>
            <ac:spMk id="22" creationId="{A8916DC6-5398-4A09-AF36-6DA76F62CE3F}"/>
          </ac:spMkLst>
        </pc:spChg>
        <pc:spChg chg="del mod topLvl">
          <ac:chgData name="Nikolaj Godsk Vestergaard" userId="13f6e931-e8bb-4f58-9241-2f10614c3355" providerId="ADAL" clId="{E4806A0B-DC8E-4AB6-B884-FF8A33E1EF07}" dt="2022-11-28T13:39:51.097" v="2971" actId="478"/>
          <ac:spMkLst>
            <pc:docMk/>
            <pc:sldMk cId="4205915561" sldId="262"/>
            <ac:spMk id="23" creationId="{69EA10D9-62B8-476D-9CD6-935BA2E96B4E}"/>
          </ac:spMkLst>
        </pc:spChg>
        <pc:spChg chg="mod topLvl">
          <ac:chgData name="Nikolaj Godsk Vestergaard" userId="13f6e931-e8bb-4f58-9241-2f10614c3355" providerId="ADAL" clId="{E4806A0B-DC8E-4AB6-B884-FF8A33E1EF07}" dt="2022-12-02T10:26:12.112" v="12261" actId="1076"/>
          <ac:spMkLst>
            <pc:docMk/>
            <pc:sldMk cId="4205915561" sldId="262"/>
            <ac:spMk id="25" creationId="{EDA2C9DA-AA0E-4900-AD2F-E52580846E8D}"/>
          </ac:spMkLst>
        </pc:spChg>
        <pc:spChg chg="del mod topLvl">
          <ac:chgData name="Nikolaj Godsk Vestergaard" userId="13f6e931-e8bb-4f58-9241-2f10614c3355" providerId="ADAL" clId="{E4806A0B-DC8E-4AB6-B884-FF8A33E1EF07}" dt="2022-11-28T13:39:12.029" v="2937" actId="478"/>
          <ac:spMkLst>
            <pc:docMk/>
            <pc:sldMk cId="4205915561" sldId="262"/>
            <ac:spMk id="26" creationId="{C7AC9CF3-8BF2-4FE6-A399-D19C4F38B13D}"/>
          </ac:spMkLst>
        </pc:spChg>
        <pc:spChg chg="mod topLvl">
          <ac:chgData name="Nikolaj Godsk Vestergaard" userId="13f6e931-e8bb-4f58-9241-2f10614c3355" providerId="ADAL" clId="{E4806A0B-DC8E-4AB6-B884-FF8A33E1EF07}" dt="2022-12-02T10:26:12.112" v="12261" actId="1076"/>
          <ac:spMkLst>
            <pc:docMk/>
            <pc:sldMk cId="4205915561" sldId="262"/>
            <ac:spMk id="28" creationId="{C9C8853F-9B19-4599-9846-37DE71762DBA}"/>
          </ac:spMkLst>
        </pc:spChg>
        <pc:spChg chg="del mod topLvl">
          <ac:chgData name="Nikolaj Godsk Vestergaard" userId="13f6e931-e8bb-4f58-9241-2f10614c3355" providerId="ADAL" clId="{E4806A0B-DC8E-4AB6-B884-FF8A33E1EF07}" dt="2022-11-28T13:39:52.204" v="2972" actId="478"/>
          <ac:spMkLst>
            <pc:docMk/>
            <pc:sldMk cId="4205915561" sldId="262"/>
            <ac:spMk id="29" creationId="{703A6846-EF96-445C-820D-08051FAE54A1}"/>
          </ac:spMkLst>
        </pc:spChg>
        <pc:spChg chg="add mod topLvl">
          <ac:chgData name="Nikolaj Godsk Vestergaard" userId="13f6e931-e8bb-4f58-9241-2f10614c3355" providerId="ADAL" clId="{E4806A0B-DC8E-4AB6-B884-FF8A33E1EF07}" dt="2022-12-02T10:26:12.112" v="12261" actId="1076"/>
          <ac:spMkLst>
            <pc:docMk/>
            <pc:sldMk cId="4205915561" sldId="262"/>
            <ac:spMk id="30" creationId="{BC46319C-8AE6-4A31-95E2-BC1DDD2382F5}"/>
          </ac:spMkLst>
        </pc:spChg>
        <pc:spChg chg="add del mod topLvl">
          <ac:chgData name="Nikolaj Godsk Vestergaard" userId="13f6e931-e8bb-4f58-9241-2f10614c3355" providerId="ADAL" clId="{E4806A0B-DC8E-4AB6-B884-FF8A33E1EF07}" dt="2022-11-28T13:39:53.387" v="2973" actId="478"/>
          <ac:spMkLst>
            <pc:docMk/>
            <pc:sldMk cId="4205915561" sldId="262"/>
            <ac:spMk id="31" creationId="{DC4626B0-12B1-43D1-9AD4-255AA6C0FC8D}"/>
          </ac:spMkLst>
        </pc:spChg>
        <pc:spChg chg="add del mod">
          <ac:chgData name="Nikolaj Godsk Vestergaard" userId="13f6e931-e8bb-4f58-9241-2f10614c3355" providerId="ADAL" clId="{E4806A0B-DC8E-4AB6-B884-FF8A33E1EF07}" dt="2022-12-02T08:56:13.580" v="11282" actId="478"/>
          <ac:spMkLst>
            <pc:docMk/>
            <pc:sldMk cId="4205915561" sldId="262"/>
            <ac:spMk id="34" creationId="{2DF2090F-B6D0-440A-B4EE-EA7B3F59241C}"/>
          </ac:spMkLst>
        </pc:spChg>
        <pc:grpChg chg="add del mod">
          <ac:chgData name="Nikolaj Godsk Vestergaard" userId="13f6e931-e8bb-4f58-9241-2f10614c3355" providerId="ADAL" clId="{E4806A0B-DC8E-4AB6-B884-FF8A33E1EF07}" dt="2022-11-28T13:32:38.048" v="2841"/>
          <ac:grpSpMkLst>
            <pc:docMk/>
            <pc:sldMk cId="4205915561" sldId="262"/>
            <ac:grpSpMk id="10" creationId="{26279D2A-4106-4C79-8064-ADBAC0F34DA0}"/>
          </ac:grpSpMkLst>
        </pc:grpChg>
        <pc:grpChg chg="add del mod">
          <ac:chgData name="Nikolaj Godsk Vestergaard" userId="13f6e931-e8bb-4f58-9241-2f10614c3355" providerId="ADAL" clId="{E4806A0B-DC8E-4AB6-B884-FF8A33E1EF07}" dt="2022-11-28T13:32:38.048" v="2841"/>
          <ac:grpSpMkLst>
            <pc:docMk/>
            <pc:sldMk cId="4205915561" sldId="262"/>
            <ac:grpSpMk id="13" creationId="{75F4E863-B6D6-4472-AA34-90565BC7ADDA}"/>
          </ac:grpSpMkLst>
        </pc:grpChg>
        <pc:grpChg chg="add del mod">
          <ac:chgData name="Nikolaj Godsk Vestergaard" userId="13f6e931-e8bb-4f58-9241-2f10614c3355" providerId="ADAL" clId="{E4806A0B-DC8E-4AB6-B884-FF8A33E1EF07}" dt="2022-11-28T13:32:38.048" v="2841"/>
          <ac:grpSpMkLst>
            <pc:docMk/>
            <pc:sldMk cId="4205915561" sldId="262"/>
            <ac:grpSpMk id="16" creationId="{98B17CBA-BB36-4B74-BA6A-291597983217}"/>
          </ac:grpSpMkLst>
        </pc:grpChg>
        <pc:grpChg chg="add del mod">
          <ac:chgData name="Nikolaj Godsk Vestergaard" userId="13f6e931-e8bb-4f58-9241-2f10614c3355" providerId="ADAL" clId="{E4806A0B-DC8E-4AB6-B884-FF8A33E1EF07}" dt="2022-11-28T13:33:44.247" v="2896" actId="165"/>
          <ac:grpSpMkLst>
            <pc:docMk/>
            <pc:sldMk cId="4205915561" sldId="262"/>
            <ac:grpSpMk id="21" creationId="{261434CA-5607-4168-AD37-3480F44B28AE}"/>
          </ac:grpSpMkLst>
        </pc:grpChg>
        <pc:grpChg chg="add del mod ord">
          <ac:chgData name="Nikolaj Godsk Vestergaard" userId="13f6e931-e8bb-4f58-9241-2f10614c3355" providerId="ADAL" clId="{E4806A0B-DC8E-4AB6-B884-FF8A33E1EF07}" dt="2022-11-28T13:39:12.029" v="2937" actId="478"/>
          <ac:grpSpMkLst>
            <pc:docMk/>
            <pc:sldMk cId="4205915561" sldId="262"/>
            <ac:grpSpMk id="24" creationId="{4E43396E-4AFD-4CDA-8CF5-A676A0F23684}"/>
          </ac:grpSpMkLst>
        </pc:grpChg>
        <pc:grpChg chg="add del mod ord">
          <ac:chgData name="Nikolaj Godsk Vestergaard" userId="13f6e931-e8bb-4f58-9241-2f10614c3355" providerId="ADAL" clId="{E4806A0B-DC8E-4AB6-B884-FF8A33E1EF07}" dt="2022-11-28T13:39:52.204" v="2972" actId="478"/>
          <ac:grpSpMkLst>
            <pc:docMk/>
            <pc:sldMk cId="4205915561" sldId="262"/>
            <ac:grpSpMk id="27" creationId="{4729016A-F0AB-4DEF-ACB5-9BD4123490BF}"/>
          </ac:grpSpMkLst>
        </pc:grpChg>
        <pc:grpChg chg="add del mod ord">
          <ac:chgData name="Nikolaj Godsk Vestergaard" userId="13f6e931-e8bb-4f58-9241-2f10614c3355" providerId="ADAL" clId="{E4806A0B-DC8E-4AB6-B884-FF8A33E1EF07}" dt="2022-11-28T13:39:51.097" v="2971" actId="478"/>
          <ac:grpSpMkLst>
            <pc:docMk/>
            <pc:sldMk cId="4205915561" sldId="262"/>
            <ac:grpSpMk id="32" creationId="{E76DB599-5CDE-40E7-9BE9-374EC528B2FD}"/>
          </ac:grpSpMkLst>
        </pc:grpChg>
        <pc:grpChg chg="add del mod ord">
          <ac:chgData name="Nikolaj Godsk Vestergaard" userId="13f6e931-e8bb-4f58-9241-2f10614c3355" providerId="ADAL" clId="{E4806A0B-DC8E-4AB6-B884-FF8A33E1EF07}" dt="2022-11-28T13:39:53.387" v="2973" actId="478"/>
          <ac:grpSpMkLst>
            <pc:docMk/>
            <pc:sldMk cId="4205915561" sldId="262"/>
            <ac:grpSpMk id="33" creationId="{FDE8A1E0-9187-413E-839E-D1DC62F11C65}"/>
          </ac:grpSpMkLst>
        </pc:grpChg>
        <pc:graphicFrameChg chg="mod">
          <ac:chgData name="Nikolaj Godsk Vestergaard" userId="13f6e931-e8bb-4f58-9241-2f10614c3355" providerId="ADAL" clId="{E4806A0B-DC8E-4AB6-B884-FF8A33E1EF07}" dt="2022-11-28T13:35:27.662" v="2923"/>
          <ac:graphicFrameMkLst>
            <pc:docMk/>
            <pc:sldMk cId="4205915561" sldId="262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4:25:30.099" v="5069" actId="47"/>
        <pc:sldMkLst>
          <pc:docMk/>
          <pc:sldMk cId="3415295525" sldId="263"/>
        </pc:sldMkLst>
        <pc:spChg chg="mod">
          <ac:chgData name="Nikolaj Godsk Vestergaard" userId="13f6e931-e8bb-4f58-9241-2f10614c3355" providerId="ADAL" clId="{E4806A0B-DC8E-4AB6-B884-FF8A33E1EF07}" dt="2022-11-28T12:52:02.286" v="709" actId="948"/>
          <ac:spMkLst>
            <pc:docMk/>
            <pc:sldMk cId="3415295525" sldId="263"/>
            <ac:spMk id="2" creationId="{A45A65A8-DABB-460B-83EE-3FE098D4FA67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55" v="1155"/>
          <ac:spMkLst>
            <pc:docMk/>
            <pc:sldMk cId="3415295525" sldId="263"/>
            <ac:spMk id="6" creationId="{7AFA885C-308A-429E-89E8-B312F68DF05B}"/>
          </ac:spMkLst>
        </pc:spChg>
        <pc:graphicFrameChg chg="mod">
          <ac:chgData name="Nikolaj Godsk Vestergaard" userId="13f6e931-e8bb-4f58-9241-2f10614c3355" providerId="ADAL" clId="{E4806A0B-DC8E-4AB6-B884-FF8A33E1EF07}" dt="2022-11-28T12:52:02.657" v="1157"/>
          <ac:graphicFrameMkLst>
            <pc:docMk/>
            <pc:sldMk cId="3415295525" sldId="263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4:25:30.795" v="5070" actId="47"/>
        <pc:sldMkLst>
          <pc:docMk/>
          <pc:sldMk cId="3877107982" sldId="264"/>
        </pc:sldMkLst>
        <pc:spChg chg="mod">
          <ac:chgData name="Nikolaj Godsk Vestergaard" userId="13f6e931-e8bb-4f58-9241-2f10614c3355" providerId="ADAL" clId="{E4806A0B-DC8E-4AB6-B884-FF8A33E1EF07}" dt="2022-11-28T12:52:02.225" v="633" actId="948"/>
          <ac:spMkLst>
            <pc:docMk/>
            <pc:sldMk cId="3877107982" sldId="264"/>
            <ac:spMk id="2" creationId="{A45A65A8-DABB-460B-83EE-3FE098D4FA67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51" v="1147"/>
          <ac:spMkLst>
            <pc:docMk/>
            <pc:sldMk cId="3877107982" sldId="264"/>
            <ac:spMk id="6" creationId="{A19F7908-75FF-4C2C-9A8F-C92AD9B5DBDD}"/>
          </ac:spMkLst>
        </pc:spChg>
        <pc:graphicFrameChg chg="mod">
          <ac:chgData name="Nikolaj Godsk Vestergaard" userId="13f6e931-e8bb-4f58-9241-2f10614c3355" providerId="ADAL" clId="{E4806A0B-DC8E-4AB6-B884-FF8A33E1EF07}" dt="2022-11-28T12:52:02.652" v="1149"/>
          <ac:graphicFrameMkLst>
            <pc:docMk/>
            <pc:sldMk cId="3877107982" sldId="264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4:25:31.437" v="5071" actId="47"/>
        <pc:sldMkLst>
          <pc:docMk/>
          <pc:sldMk cId="3691466786" sldId="265"/>
        </pc:sldMkLst>
        <pc:spChg chg="mod">
          <ac:chgData name="Nikolaj Godsk Vestergaard" userId="13f6e931-e8bb-4f58-9241-2f10614c3355" providerId="ADAL" clId="{E4806A0B-DC8E-4AB6-B884-FF8A33E1EF07}" dt="2022-11-28T12:52:02.320" v="748" actId="948"/>
          <ac:spMkLst>
            <pc:docMk/>
            <pc:sldMk cId="3691466786" sldId="265"/>
            <ac:spMk id="2" creationId="{A45A65A8-DABB-460B-83EE-3FE098D4FA67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61" v="1161"/>
          <ac:spMkLst>
            <pc:docMk/>
            <pc:sldMk cId="3691466786" sldId="265"/>
            <ac:spMk id="6" creationId="{234509C4-1E88-4548-8F29-A484AB035698}"/>
          </ac:spMkLst>
        </pc:spChg>
        <pc:graphicFrameChg chg="mod">
          <ac:chgData name="Nikolaj Godsk Vestergaard" userId="13f6e931-e8bb-4f58-9241-2f10614c3355" providerId="ADAL" clId="{E4806A0B-DC8E-4AB6-B884-FF8A33E1EF07}" dt="2022-11-28T12:52:02.663" v="1163"/>
          <ac:graphicFrameMkLst>
            <pc:docMk/>
            <pc:sldMk cId="3691466786" sldId="265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4:25:32.242" v="5072" actId="47"/>
        <pc:sldMkLst>
          <pc:docMk/>
          <pc:sldMk cId="1836340629" sldId="266"/>
        </pc:sldMkLst>
        <pc:spChg chg="mod">
          <ac:chgData name="Nikolaj Godsk Vestergaard" userId="13f6e931-e8bb-4f58-9241-2f10614c3355" providerId="ADAL" clId="{E4806A0B-DC8E-4AB6-B884-FF8A33E1EF07}" dt="2022-11-28T12:52:02.382" v="824" actId="948"/>
          <ac:spMkLst>
            <pc:docMk/>
            <pc:sldMk cId="1836340629" sldId="266"/>
            <ac:spMk id="2" creationId="{A45A65A8-DABB-460B-83EE-3FE098D4FA67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66" v="1169"/>
          <ac:spMkLst>
            <pc:docMk/>
            <pc:sldMk cId="1836340629" sldId="266"/>
            <ac:spMk id="6" creationId="{DA887E33-32FC-46E5-9BE0-F238045509F6}"/>
          </ac:spMkLst>
        </pc:spChg>
        <pc:graphicFrameChg chg="mod">
          <ac:chgData name="Nikolaj Godsk Vestergaard" userId="13f6e931-e8bb-4f58-9241-2f10614c3355" providerId="ADAL" clId="{E4806A0B-DC8E-4AB6-B884-FF8A33E1EF07}" dt="2022-11-28T12:52:02.669" v="1171"/>
          <ac:graphicFrameMkLst>
            <pc:docMk/>
            <pc:sldMk cId="1836340629" sldId="266"/>
            <ac:graphicFrameMk id="5" creationId="{494DFD4A-C58C-4389-9344-CB1D175806AB}"/>
          </ac:graphicFrameMkLst>
        </pc:graphicFrameChg>
      </pc:sldChg>
      <pc:sldChg chg="modSp del mod">
        <pc:chgData name="Nikolaj Godsk Vestergaard" userId="13f6e931-e8bb-4f58-9241-2f10614c3355" providerId="ADAL" clId="{E4806A0B-DC8E-4AB6-B884-FF8A33E1EF07}" dt="2022-11-28T14:26:36.331" v="5232" actId="47"/>
        <pc:sldMkLst>
          <pc:docMk/>
          <pc:sldMk cId="1765562517" sldId="267"/>
        </pc:sldMkLst>
        <pc:spChg chg="mod">
          <ac:chgData name="Nikolaj Godsk Vestergaard" userId="13f6e931-e8bb-4f58-9241-2f10614c3355" providerId="ADAL" clId="{E4806A0B-DC8E-4AB6-B884-FF8A33E1EF07}" dt="2022-11-28T12:52:02.317" v="747" actId="948"/>
          <ac:spMkLst>
            <pc:docMk/>
            <pc:sldMk cId="1765562517" sldId="267"/>
            <ac:spMk id="2" creationId="{0F8BF24F-A2E6-4CF6-8D40-59F7B68CAF25}"/>
          </ac:spMkLst>
        </pc:spChg>
        <pc:graphicFrameChg chg="mod">
          <ac:chgData name="Nikolaj Godsk Vestergaard" userId="13f6e931-e8bb-4f58-9241-2f10614c3355" providerId="ADAL" clId="{E4806A0B-DC8E-4AB6-B884-FF8A33E1EF07}" dt="2022-11-28T12:52:02.659" v="1159"/>
          <ac:graphicFrameMkLst>
            <pc:docMk/>
            <pc:sldMk cId="1765562517" sldId="267"/>
            <ac:graphicFrameMk id="6" creationId="{2CA615AF-F9B8-4523-BF47-85C929EE8B61}"/>
          </ac:graphicFrameMkLst>
        </pc:graphicFrameChg>
      </pc:sldChg>
      <pc:sldChg chg="addSp delSp modSp mod addCm delCm modNotesTx">
        <pc:chgData name="Nikolaj Godsk Vestergaard" userId="13f6e931-e8bb-4f58-9241-2f10614c3355" providerId="ADAL" clId="{E4806A0B-DC8E-4AB6-B884-FF8A33E1EF07}" dt="2022-12-02T13:22:41.741" v="16331" actId="20577"/>
        <pc:sldMkLst>
          <pc:docMk/>
          <pc:sldMk cId="3151590070" sldId="268"/>
        </pc:sldMkLst>
        <pc:spChg chg="add del mod">
          <ac:chgData name="Nikolaj Godsk Vestergaard" userId="13f6e931-e8bb-4f58-9241-2f10614c3355" providerId="ADAL" clId="{E4806A0B-DC8E-4AB6-B884-FF8A33E1EF07}" dt="2022-11-28T14:35:16.554" v="5722" actId="478"/>
          <ac:spMkLst>
            <pc:docMk/>
            <pc:sldMk cId="3151590070" sldId="268"/>
            <ac:spMk id="2" creationId="{A45A65A8-DABB-460B-83EE-3FE098D4FA67}"/>
          </ac:spMkLst>
        </pc:spChg>
        <pc:spChg chg="del">
          <ac:chgData name="Nikolaj Godsk Vestergaard" userId="13f6e931-e8bb-4f58-9241-2f10614c3355" providerId="ADAL" clId="{E4806A0B-DC8E-4AB6-B884-FF8A33E1EF07}" dt="2022-11-28T14:36:17.881" v="5759" actId="478"/>
          <ac:spMkLst>
            <pc:docMk/>
            <pc:sldMk cId="3151590070" sldId="268"/>
            <ac:spMk id="3" creationId="{E244B2A3-ABEB-4AC9-AABD-2B7F369CDDBC}"/>
          </ac:spMkLst>
        </pc:spChg>
        <pc:spChg chg="mod ord">
          <ac:chgData name="Nikolaj Godsk Vestergaard" userId="13f6e931-e8bb-4f58-9241-2f10614c3355" providerId="ADAL" clId="{E4806A0B-DC8E-4AB6-B884-FF8A33E1EF07}" dt="2022-11-28T14:42:12.799" v="6167"/>
          <ac:spMkLst>
            <pc:docMk/>
            <pc:sldMk cId="3151590070" sldId="268"/>
            <ac:spMk id="4" creationId="{B7FC3C18-0E4F-49B9-85D2-82FF8A035D13}"/>
          </ac:spMkLst>
        </pc:spChg>
        <pc:spChg chg="add del mod">
          <ac:chgData name="Nikolaj Godsk Vestergaard" userId="13f6e931-e8bb-4f58-9241-2f10614c3355" providerId="ADAL" clId="{E4806A0B-DC8E-4AB6-B884-FF8A33E1EF07}" dt="2022-11-28T14:35:11.548" v="5711"/>
          <ac:spMkLst>
            <pc:docMk/>
            <pc:sldMk cId="3151590070" sldId="268"/>
            <ac:spMk id="6" creationId="{378183E9-DC56-4CB6-A7D2-A33BAB3BFF7B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63" v="1165"/>
          <ac:spMkLst>
            <pc:docMk/>
            <pc:sldMk cId="3151590070" sldId="268"/>
            <ac:spMk id="6" creationId="{3E217B4C-0992-4F94-A4C2-1EBC9CB70D51}"/>
          </ac:spMkLst>
        </pc:spChg>
        <pc:spChg chg="add del mod">
          <ac:chgData name="Nikolaj Godsk Vestergaard" userId="13f6e931-e8bb-4f58-9241-2f10614c3355" providerId="ADAL" clId="{E4806A0B-DC8E-4AB6-B884-FF8A33E1EF07}" dt="2022-11-28T14:35:14.893" v="5719" actId="478"/>
          <ac:spMkLst>
            <pc:docMk/>
            <pc:sldMk cId="3151590070" sldId="268"/>
            <ac:spMk id="8" creationId="{A94A07AC-2F0A-453E-AED0-54B1B5D2187A}"/>
          </ac:spMkLst>
        </pc:spChg>
        <pc:spChg chg="add mod">
          <ac:chgData name="Nikolaj Godsk Vestergaard" userId="13f6e931-e8bb-4f58-9241-2f10614c3355" providerId="ADAL" clId="{E4806A0B-DC8E-4AB6-B884-FF8A33E1EF07}" dt="2022-11-28T14:35:13.733" v="5713"/>
          <ac:spMkLst>
            <pc:docMk/>
            <pc:sldMk cId="3151590070" sldId="268"/>
            <ac:spMk id="9" creationId="{25A0DC95-133C-4284-B355-26C5A2D42BF3}"/>
          </ac:spMkLst>
        </pc:spChg>
        <pc:spChg chg="add del mod">
          <ac:chgData name="Nikolaj Godsk Vestergaard" userId="13f6e931-e8bb-4f58-9241-2f10614c3355" providerId="ADAL" clId="{E4806A0B-DC8E-4AB6-B884-FF8A33E1EF07}" dt="2022-11-28T14:35:17.778" v="5726" actId="478"/>
          <ac:spMkLst>
            <pc:docMk/>
            <pc:sldMk cId="3151590070" sldId="268"/>
            <ac:spMk id="11" creationId="{70C8CB32-53B0-4D75-B516-BB4A068C799C}"/>
          </ac:spMkLst>
        </pc:spChg>
        <pc:spChg chg="add mod ord">
          <ac:chgData name="Nikolaj Godsk Vestergaard" userId="13f6e931-e8bb-4f58-9241-2f10614c3355" providerId="ADAL" clId="{E4806A0B-DC8E-4AB6-B884-FF8A33E1EF07}" dt="2022-11-28T14:42:12.799" v="6169"/>
          <ac:spMkLst>
            <pc:docMk/>
            <pc:sldMk cId="3151590070" sldId="268"/>
            <ac:spMk id="12" creationId="{DFA1BE92-67D4-494C-938C-5E07E6182366}"/>
          </ac:spMkLst>
        </pc:spChg>
        <pc:spChg chg="add del mod">
          <ac:chgData name="Nikolaj Godsk Vestergaard" userId="13f6e931-e8bb-4f58-9241-2f10614c3355" providerId="ADAL" clId="{E4806A0B-DC8E-4AB6-B884-FF8A33E1EF07}" dt="2022-11-28T14:36:19.586" v="5760" actId="478"/>
          <ac:spMkLst>
            <pc:docMk/>
            <pc:sldMk cId="3151590070" sldId="268"/>
            <ac:spMk id="14" creationId="{82A22631-F4CF-480D-80CE-8B024620AD3B}"/>
          </ac:spMkLst>
        </pc:spChg>
        <pc:spChg chg="add del">
          <ac:chgData name="Nikolaj Godsk Vestergaard" userId="13f6e931-e8bb-4f58-9241-2f10614c3355" providerId="ADAL" clId="{E4806A0B-DC8E-4AB6-B884-FF8A33E1EF07}" dt="2022-11-28T14:36:27.323" v="5762" actId="478"/>
          <ac:spMkLst>
            <pc:docMk/>
            <pc:sldMk cId="3151590070" sldId="268"/>
            <ac:spMk id="15" creationId="{12F02CA8-8B63-4317-821B-883D2FDC5DFF}"/>
          </ac:spMkLst>
        </pc:spChg>
        <pc:spChg chg="add mod ord">
          <ac:chgData name="Nikolaj Godsk Vestergaard" userId="13f6e931-e8bb-4f58-9241-2f10614c3355" providerId="ADAL" clId="{E4806A0B-DC8E-4AB6-B884-FF8A33E1EF07}" dt="2022-12-02T06:42:05.194" v="10346" actId="207"/>
          <ac:spMkLst>
            <pc:docMk/>
            <pc:sldMk cId="3151590070" sldId="268"/>
            <ac:spMk id="16" creationId="{5E7A8C6E-92BC-4B90-A609-44EA16A52778}"/>
          </ac:spMkLst>
        </pc:spChg>
        <pc:spChg chg="add del mod">
          <ac:chgData name="Nikolaj Godsk Vestergaard" userId="13f6e931-e8bb-4f58-9241-2f10614c3355" providerId="ADAL" clId="{E4806A0B-DC8E-4AB6-B884-FF8A33E1EF07}" dt="2022-11-28T14:41:49.042" v="6125" actId="478"/>
          <ac:spMkLst>
            <pc:docMk/>
            <pc:sldMk cId="3151590070" sldId="268"/>
            <ac:spMk id="17" creationId="{09AE7884-0DC8-4E8B-A4DA-5A232FED94D8}"/>
          </ac:spMkLst>
        </pc:spChg>
        <pc:spChg chg="add del mod">
          <ac:chgData name="Nikolaj Godsk Vestergaard" userId="13f6e931-e8bb-4f58-9241-2f10614c3355" providerId="ADAL" clId="{E4806A0B-DC8E-4AB6-B884-FF8A33E1EF07}" dt="2022-11-28T14:41:46.518" v="6121" actId="478"/>
          <ac:spMkLst>
            <pc:docMk/>
            <pc:sldMk cId="3151590070" sldId="268"/>
            <ac:spMk id="18" creationId="{FE5A128E-F79B-429E-A583-FE877B1157BC}"/>
          </ac:spMkLst>
        </pc:spChg>
        <pc:spChg chg="add del mod">
          <ac:chgData name="Nikolaj Godsk Vestergaard" userId="13f6e931-e8bb-4f58-9241-2f10614c3355" providerId="ADAL" clId="{E4806A0B-DC8E-4AB6-B884-FF8A33E1EF07}" dt="2022-11-28T14:41:47.071" v="6122" actId="478"/>
          <ac:spMkLst>
            <pc:docMk/>
            <pc:sldMk cId="3151590070" sldId="268"/>
            <ac:spMk id="19" creationId="{4100D4C1-C7FB-46FA-81A4-CB0ADA1FEC43}"/>
          </ac:spMkLst>
        </pc:spChg>
        <pc:spChg chg="add del mod">
          <ac:chgData name="Nikolaj Godsk Vestergaard" userId="13f6e931-e8bb-4f58-9241-2f10614c3355" providerId="ADAL" clId="{E4806A0B-DC8E-4AB6-B884-FF8A33E1EF07}" dt="2022-11-28T14:41:47.934" v="6123" actId="478"/>
          <ac:spMkLst>
            <pc:docMk/>
            <pc:sldMk cId="3151590070" sldId="268"/>
            <ac:spMk id="20" creationId="{9CCCB9B6-C9FE-4EEC-A662-97B14324EC4B}"/>
          </ac:spMkLst>
        </pc:spChg>
        <pc:spChg chg="add del mod">
          <ac:chgData name="Nikolaj Godsk Vestergaard" userId="13f6e931-e8bb-4f58-9241-2f10614c3355" providerId="ADAL" clId="{E4806A0B-DC8E-4AB6-B884-FF8A33E1EF07}" dt="2022-11-28T14:41:48.407" v="6124" actId="478"/>
          <ac:spMkLst>
            <pc:docMk/>
            <pc:sldMk cId="3151590070" sldId="268"/>
            <ac:spMk id="21" creationId="{13D4B799-509C-4A6F-95A5-DA770C83A54F}"/>
          </ac:spMkLst>
        </pc:spChg>
        <pc:spChg chg="add del mod">
          <ac:chgData name="Nikolaj Godsk Vestergaard" userId="13f6e931-e8bb-4f58-9241-2f10614c3355" providerId="ADAL" clId="{E4806A0B-DC8E-4AB6-B884-FF8A33E1EF07}" dt="2022-11-28T14:37:34.930" v="5784" actId="478"/>
          <ac:spMkLst>
            <pc:docMk/>
            <pc:sldMk cId="3151590070" sldId="268"/>
            <ac:spMk id="22" creationId="{8163AA4C-8B05-4416-8CE6-94D718391800}"/>
          </ac:spMkLst>
        </pc:spChg>
        <pc:spChg chg="add mod ord">
          <ac:chgData name="Nikolaj Godsk Vestergaard" userId="13f6e931-e8bb-4f58-9241-2f10614c3355" providerId="ADAL" clId="{E4806A0B-DC8E-4AB6-B884-FF8A33E1EF07}" dt="2022-12-02T06:41:35.351" v="10341" actId="207"/>
          <ac:spMkLst>
            <pc:docMk/>
            <pc:sldMk cId="3151590070" sldId="268"/>
            <ac:spMk id="23" creationId="{021D5157-0B16-4ACC-A984-7AE560034E0D}"/>
          </ac:spMkLst>
        </pc:spChg>
        <pc:spChg chg="add del mod">
          <ac:chgData name="Nikolaj Godsk Vestergaard" userId="13f6e931-e8bb-4f58-9241-2f10614c3355" providerId="ADAL" clId="{E4806A0B-DC8E-4AB6-B884-FF8A33E1EF07}" dt="2022-11-28T14:40:53.042" v="6040" actId="478"/>
          <ac:spMkLst>
            <pc:docMk/>
            <pc:sldMk cId="3151590070" sldId="268"/>
            <ac:spMk id="24" creationId="{A89832C4-6F35-4B35-BA4F-15FE2F5848F6}"/>
          </ac:spMkLst>
        </pc:spChg>
        <pc:spChg chg="add mod ord">
          <ac:chgData name="Nikolaj Godsk Vestergaard" userId="13f6e931-e8bb-4f58-9241-2f10614c3355" providerId="ADAL" clId="{E4806A0B-DC8E-4AB6-B884-FF8A33E1EF07}" dt="2022-12-02T11:50:44.335" v="13594" actId="207"/>
          <ac:spMkLst>
            <pc:docMk/>
            <pc:sldMk cId="3151590070" sldId="268"/>
            <ac:spMk id="25" creationId="{A71354C7-045C-4334-83F7-43AF718CD017}"/>
          </ac:spMkLst>
        </pc:spChg>
        <pc:spChg chg="add mod ord">
          <ac:chgData name="Nikolaj Godsk Vestergaard" userId="13f6e931-e8bb-4f58-9241-2f10614c3355" providerId="ADAL" clId="{E4806A0B-DC8E-4AB6-B884-FF8A33E1EF07}" dt="2022-12-02T06:41:43.108" v="10343" actId="207"/>
          <ac:spMkLst>
            <pc:docMk/>
            <pc:sldMk cId="3151590070" sldId="268"/>
            <ac:spMk id="26" creationId="{B8B20ACD-E362-48CB-A8A7-F434A64277F2}"/>
          </ac:spMkLst>
        </pc:spChg>
        <pc:spChg chg="add del mod ord">
          <ac:chgData name="Nikolaj Godsk Vestergaard" userId="13f6e931-e8bb-4f58-9241-2f10614c3355" providerId="ADAL" clId="{E4806A0B-DC8E-4AB6-B884-FF8A33E1EF07}" dt="2022-12-02T06:41:01.833" v="10337" actId="478"/>
          <ac:spMkLst>
            <pc:docMk/>
            <pc:sldMk cId="3151590070" sldId="268"/>
            <ac:spMk id="27" creationId="{A2855301-3A5A-49F3-88FB-737EF4334145}"/>
          </ac:spMkLst>
        </pc:spChg>
        <pc:spChg chg="add mod ord">
          <ac:chgData name="Nikolaj Godsk Vestergaard" userId="13f6e931-e8bb-4f58-9241-2f10614c3355" providerId="ADAL" clId="{E4806A0B-DC8E-4AB6-B884-FF8A33E1EF07}" dt="2022-12-02T06:44:45.357" v="10354" actId="20577"/>
          <ac:spMkLst>
            <pc:docMk/>
            <pc:sldMk cId="3151590070" sldId="268"/>
            <ac:spMk id="28" creationId="{7017F8D6-C2A5-462A-B7A7-032E3840D9C9}"/>
          </ac:spMkLst>
        </pc:spChg>
        <pc:spChg chg="add mod ord">
          <ac:chgData name="Nikolaj Godsk Vestergaard" userId="13f6e931-e8bb-4f58-9241-2f10614c3355" providerId="ADAL" clId="{E4806A0B-DC8E-4AB6-B884-FF8A33E1EF07}" dt="2022-12-02T06:41:48.330" v="10344" actId="207"/>
          <ac:spMkLst>
            <pc:docMk/>
            <pc:sldMk cId="3151590070" sldId="268"/>
            <ac:spMk id="29" creationId="{84BC7683-CA51-4905-AFC9-3D9783F66060}"/>
          </ac:spMkLst>
        </pc:spChg>
        <pc:spChg chg="add mod ord">
          <ac:chgData name="Nikolaj Godsk Vestergaard" userId="13f6e931-e8bb-4f58-9241-2f10614c3355" providerId="ADAL" clId="{E4806A0B-DC8E-4AB6-B884-FF8A33E1EF07}" dt="2022-12-02T11:50:48.053" v="13595" actId="207"/>
          <ac:spMkLst>
            <pc:docMk/>
            <pc:sldMk cId="3151590070" sldId="268"/>
            <ac:spMk id="30" creationId="{AA864FB1-8753-4D04-B1C5-CF90E41F28CC}"/>
          </ac:spMkLst>
        </pc:spChg>
        <pc:spChg chg="add mod ord">
          <ac:chgData name="Nikolaj Godsk Vestergaard" userId="13f6e931-e8bb-4f58-9241-2f10614c3355" providerId="ADAL" clId="{E4806A0B-DC8E-4AB6-B884-FF8A33E1EF07}" dt="2022-12-02T06:42:11.731" v="10348" actId="207"/>
          <ac:spMkLst>
            <pc:docMk/>
            <pc:sldMk cId="3151590070" sldId="268"/>
            <ac:spMk id="31" creationId="{A6D23F46-33D7-47EE-A180-00F4C7DC1825}"/>
          </ac:spMkLst>
        </pc:spChg>
        <pc:spChg chg="add mod ord">
          <ac:chgData name="Nikolaj Godsk Vestergaard" userId="13f6e931-e8bb-4f58-9241-2f10614c3355" providerId="ADAL" clId="{E4806A0B-DC8E-4AB6-B884-FF8A33E1EF07}" dt="2022-12-02T06:42:18.413" v="10350" actId="207"/>
          <ac:spMkLst>
            <pc:docMk/>
            <pc:sldMk cId="3151590070" sldId="268"/>
            <ac:spMk id="32" creationId="{2318A6E4-30EE-4013-856B-218DFDC5F53F}"/>
          </ac:spMkLst>
        </pc:spChg>
        <pc:spChg chg="add del mod ord">
          <ac:chgData name="Nikolaj Godsk Vestergaard" userId="13f6e931-e8bb-4f58-9241-2f10614c3355" providerId="ADAL" clId="{E4806A0B-DC8E-4AB6-B884-FF8A33E1EF07}" dt="2022-12-02T06:41:00.157" v="10336" actId="478"/>
          <ac:spMkLst>
            <pc:docMk/>
            <pc:sldMk cId="3151590070" sldId="268"/>
            <ac:spMk id="33" creationId="{A7E4E915-486A-4909-AA43-6C4A68E17C8F}"/>
          </ac:spMkLst>
        </pc:spChg>
        <pc:spChg chg="add mod ord">
          <ac:chgData name="Nikolaj Godsk Vestergaard" userId="13f6e931-e8bb-4f58-9241-2f10614c3355" providerId="ADAL" clId="{E4806A0B-DC8E-4AB6-B884-FF8A33E1EF07}" dt="2022-12-02T06:42:15.243" v="10349" actId="207"/>
          <ac:spMkLst>
            <pc:docMk/>
            <pc:sldMk cId="3151590070" sldId="268"/>
            <ac:spMk id="34" creationId="{56F3EAEC-F9D6-4DE0-8787-97F7ACA96730}"/>
          </ac:spMkLst>
        </pc:spChg>
        <pc:graphicFrameChg chg="mod">
          <ac:chgData name="Nikolaj Godsk Vestergaard" userId="13f6e931-e8bb-4f58-9241-2f10614c3355" providerId="ADAL" clId="{E4806A0B-DC8E-4AB6-B884-FF8A33E1EF07}" dt="2022-11-28T14:42:12.804" v="6186"/>
          <ac:graphicFrameMkLst>
            <pc:docMk/>
            <pc:sldMk cId="3151590070" sldId="268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5:33:29.567" v="8243" actId="47"/>
        <pc:sldMkLst>
          <pc:docMk/>
          <pc:sldMk cId="2444429457" sldId="269"/>
        </pc:sldMkLst>
        <pc:spChg chg="del mod">
          <ac:chgData name="Nikolaj Godsk Vestergaard" userId="13f6e931-e8bb-4f58-9241-2f10614c3355" providerId="ADAL" clId="{E4806A0B-DC8E-4AB6-B884-FF8A33E1EF07}" dt="2022-11-28T14:47:11.797" v="6931" actId="478"/>
          <ac:spMkLst>
            <pc:docMk/>
            <pc:sldMk cId="2444429457" sldId="269"/>
            <ac:spMk id="2" creationId="{A45A65A8-DABB-460B-83EE-3FE098D4FA67}"/>
          </ac:spMkLst>
        </pc:spChg>
        <pc:spChg chg="del">
          <ac:chgData name="Nikolaj Godsk Vestergaard" userId="13f6e931-e8bb-4f58-9241-2f10614c3355" providerId="ADAL" clId="{E4806A0B-DC8E-4AB6-B884-FF8A33E1EF07}" dt="2022-11-28T14:48:43.699" v="7017" actId="478"/>
          <ac:spMkLst>
            <pc:docMk/>
            <pc:sldMk cId="2444429457" sldId="269"/>
            <ac:spMk id="3" creationId="{E244B2A3-ABEB-4AC9-AABD-2B7F369CDDBC}"/>
          </ac:spMkLst>
        </pc:spChg>
        <pc:spChg chg="mod ord">
          <ac:chgData name="Nikolaj Godsk Vestergaard" userId="13f6e931-e8bb-4f58-9241-2f10614c3355" providerId="ADAL" clId="{E4806A0B-DC8E-4AB6-B884-FF8A33E1EF07}" dt="2022-11-28T14:57:52.194" v="7299"/>
          <ac:spMkLst>
            <pc:docMk/>
            <pc:sldMk cId="2444429457" sldId="269"/>
            <ac:spMk id="4" creationId="{B7FC3C18-0E4F-49B9-85D2-82FF8A035D13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69" v="1173"/>
          <ac:spMkLst>
            <pc:docMk/>
            <pc:sldMk cId="2444429457" sldId="269"/>
            <ac:spMk id="6" creationId="{105E49AE-4EE0-4976-B7F8-285903B0C0B6}"/>
          </ac:spMkLst>
        </pc:spChg>
        <pc:spChg chg="add del mod">
          <ac:chgData name="Nikolaj Godsk Vestergaard" userId="13f6e931-e8bb-4f58-9241-2f10614c3355" providerId="ADAL" clId="{E4806A0B-DC8E-4AB6-B884-FF8A33E1EF07}" dt="2022-11-28T14:47:13.161" v="6935" actId="478"/>
          <ac:spMkLst>
            <pc:docMk/>
            <pc:sldMk cId="2444429457" sldId="269"/>
            <ac:spMk id="7" creationId="{8300F34C-9CBF-4265-8FFF-6B247A1F59AE}"/>
          </ac:spMkLst>
        </pc:spChg>
        <pc:spChg chg="add mod ord">
          <ac:chgData name="Nikolaj Godsk Vestergaard" userId="13f6e931-e8bb-4f58-9241-2f10614c3355" providerId="ADAL" clId="{E4806A0B-DC8E-4AB6-B884-FF8A33E1EF07}" dt="2022-11-28T15:22:11.360" v="7967" actId="6549"/>
          <ac:spMkLst>
            <pc:docMk/>
            <pc:sldMk cId="2444429457" sldId="269"/>
            <ac:spMk id="8" creationId="{04668915-09E4-41EE-82CA-960C056DB399}"/>
          </ac:spMkLst>
        </pc:spChg>
        <pc:spChg chg="add del mod">
          <ac:chgData name="Nikolaj Godsk Vestergaard" userId="13f6e931-e8bb-4f58-9241-2f10614c3355" providerId="ADAL" clId="{E4806A0B-DC8E-4AB6-B884-FF8A33E1EF07}" dt="2022-11-28T14:48:45.348" v="7018" actId="478"/>
          <ac:spMkLst>
            <pc:docMk/>
            <pc:sldMk cId="2444429457" sldId="269"/>
            <ac:spMk id="10" creationId="{FD8DAEBC-9D7B-4D05-9C82-965C0CD67CC1}"/>
          </ac:spMkLst>
        </pc:spChg>
        <pc:spChg chg="add del mod">
          <ac:chgData name="Nikolaj Godsk Vestergaard" userId="13f6e931-e8bb-4f58-9241-2f10614c3355" providerId="ADAL" clId="{E4806A0B-DC8E-4AB6-B884-FF8A33E1EF07}" dt="2022-11-28T14:48:52.751" v="7021" actId="478"/>
          <ac:spMkLst>
            <pc:docMk/>
            <pc:sldMk cId="2444429457" sldId="269"/>
            <ac:spMk id="11" creationId="{CF1B9553-0637-4ED3-8AD4-A12880804297}"/>
          </ac:spMkLst>
        </pc:spChg>
        <pc:spChg chg="add del mod">
          <ac:chgData name="Nikolaj Godsk Vestergaard" userId="13f6e931-e8bb-4f58-9241-2f10614c3355" providerId="ADAL" clId="{E4806A0B-DC8E-4AB6-B884-FF8A33E1EF07}" dt="2022-11-28T14:50:58.082" v="7045" actId="478"/>
          <ac:spMkLst>
            <pc:docMk/>
            <pc:sldMk cId="2444429457" sldId="269"/>
            <ac:spMk id="12" creationId="{55F6FE2C-3202-45D7-B4FE-11AD81605B81}"/>
          </ac:spMkLst>
        </pc:spChg>
        <pc:spChg chg="add del mod ord">
          <ac:chgData name="Nikolaj Godsk Vestergaard" userId="13f6e931-e8bb-4f58-9241-2f10614c3355" providerId="ADAL" clId="{E4806A0B-DC8E-4AB6-B884-FF8A33E1EF07}" dt="2022-11-28T15:21:44.934" v="7960" actId="478"/>
          <ac:spMkLst>
            <pc:docMk/>
            <pc:sldMk cId="2444429457" sldId="269"/>
            <ac:spMk id="13" creationId="{818D88F9-7045-465A-90FD-E6621EC65A22}"/>
          </ac:spMkLst>
        </pc:spChg>
        <pc:spChg chg="add del mod ord">
          <ac:chgData name="Nikolaj Godsk Vestergaard" userId="13f6e931-e8bb-4f58-9241-2f10614c3355" providerId="ADAL" clId="{E4806A0B-DC8E-4AB6-B884-FF8A33E1EF07}" dt="2022-11-28T15:21:45.841" v="7961" actId="478"/>
          <ac:spMkLst>
            <pc:docMk/>
            <pc:sldMk cId="2444429457" sldId="269"/>
            <ac:spMk id="14" creationId="{C31A9DCA-70F8-42DA-8B74-0133DFA53CAB}"/>
          </ac:spMkLst>
        </pc:spChg>
        <pc:spChg chg="add del mod ord">
          <ac:chgData name="Nikolaj Godsk Vestergaard" userId="13f6e931-e8bb-4f58-9241-2f10614c3355" providerId="ADAL" clId="{E4806A0B-DC8E-4AB6-B884-FF8A33E1EF07}" dt="2022-11-28T15:21:47.748" v="7963" actId="478"/>
          <ac:spMkLst>
            <pc:docMk/>
            <pc:sldMk cId="2444429457" sldId="269"/>
            <ac:spMk id="15" creationId="{58E994DB-DDB4-4AF2-BE23-2E37FB9E70A0}"/>
          </ac:spMkLst>
        </pc:spChg>
        <pc:spChg chg="add del mod ord">
          <ac:chgData name="Nikolaj Godsk Vestergaard" userId="13f6e931-e8bb-4f58-9241-2f10614c3355" providerId="ADAL" clId="{E4806A0B-DC8E-4AB6-B884-FF8A33E1EF07}" dt="2022-11-28T15:21:46.450" v="7962" actId="478"/>
          <ac:spMkLst>
            <pc:docMk/>
            <pc:sldMk cId="2444429457" sldId="269"/>
            <ac:spMk id="16" creationId="{022BAB04-DDAB-4226-80AC-26AD5075ED9F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17" creationId="{77DA3BC5-65CB-487C-9B74-FC34B7959C1F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18" creationId="{524B3632-4EEA-4583-9E10-5261379CADDF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19" creationId="{F168D4F1-7BDD-4B3E-B7FA-3566C44FE1C1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20" creationId="{80B090C5-3F20-4A18-A744-62FD80CD662F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21" creationId="{2898FA5D-AF34-45A9-96AE-D3BA782383F1}"/>
          </ac:spMkLst>
        </pc:spChg>
        <pc:spChg chg="add mod ord">
          <ac:chgData name="Nikolaj Godsk Vestergaard" userId="13f6e931-e8bb-4f58-9241-2f10614c3355" providerId="ADAL" clId="{E4806A0B-DC8E-4AB6-B884-FF8A33E1EF07}" dt="2022-11-28T15:23:09.335" v="7978" actId="14100"/>
          <ac:spMkLst>
            <pc:docMk/>
            <pc:sldMk cId="2444429457" sldId="269"/>
            <ac:spMk id="22" creationId="{8951AA3C-5B32-4341-A2A3-E20C947EDBB0}"/>
          </ac:spMkLst>
        </pc:spChg>
        <pc:spChg chg="add mod">
          <ac:chgData name="Nikolaj Godsk Vestergaard" userId="13f6e931-e8bb-4f58-9241-2f10614c3355" providerId="ADAL" clId="{E4806A0B-DC8E-4AB6-B884-FF8A33E1EF07}" dt="2022-11-28T15:26:00.209" v="8053" actId="20577"/>
          <ac:spMkLst>
            <pc:docMk/>
            <pc:sldMk cId="2444429457" sldId="269"/>
            <ac:spMk id="23" creationId="{DC5BA239-F355-465B-B045-727B918ECA6B}"/>
          </ac:spMkLst>
        </pc:spChg>
        <pc:spChg chg="add del mod">
          <ac:chgData name="Nikolaj Godsk Vestergaard" userId="13f6e931-e8bb-4f58-9241-2f10614c3355" providerId="ADAL" clId="{E4806A0B-DC8E-4AB6-B884-FF8A33E1EF07}" dt="2022-11-28T15:23:18.918" v="7982" actId="478"/>
          <ac:spMkLst>
            <pc:docMk/>
            <pc:sldMk cId="2444429457" sldId="269"/>
            <ac:spMk id="24" creationId="{B93ABC0E-56F3-4539-AAC6-4837193322F1}"/>
          </ac:spMkLst>
        </pc:spChg>
        <pc:spChg chg="add del mod">
          <ac:chgData name="Nikolaj Godsk Vestergaard" userId="13f6e931-e8bb-4f58-9241-2f10614c3355" providerId="ADAL" clId="{E4806A0B-DC8E-4AB6-B884-FF8A33E1EF07}" dt="2022-11-28T15:23:20.190" v="7983" actId="478"/>
          <ac:spMkLst>
            <pc:docMk/>
            <pc:sldMk cId="2444429457" sldId="269"/>
            <ac:spMk id="25" creationId="{D7149E78-DC2A-453E-850D-EA792ED3F67D}"/>
          </ac:spMkLst>
        </pc:spChg>
        <pc:spChg chg="add del mod">
          <ac:chgData name="Nikolaj Godsk Vestergaard" userId="13f6e931-e8bb-4f58-9241-2f10614c3355" providerId="ADAL" clId="{E4806A0B-DC8E-4AB6-B884-FF8A33E1EF07}" dt="2022-11-28T15:23:21.215" v="7985" actId="478"/>
          <ac:spMkLst>
            <pc:docMk/>
            <pc:sldMk cId="2444429457" sldId="269"/>
            <ac:spMk id="26" creationId="{76A1FCD9-C66E-4DA2-9D96-134998AE80D2}"/>
          </ac:spMkLst>
        </pc:spChg>
        <pc:spChg chg="add del mod">
          <ac:chgData name="Nikolaj Godsk Vestergaard" userId="13f6e931-e8bb-4f58-9241-2f10614c3355" providerId="ADAL" clId="{E4806A0B-DC8E-4AB6-B884-FF8A33E1EF07}" dt="2022-11-28T15:23:20.805" v="7984" actId="478"/>
          <ac:spMkLst>
            <pc:docMk/>
            <pc:sldMk cId="2444429457" sldId="269"/>
            <ac:spMk id="27" creationId="{7FC8ED9B-2E4C-452B-AD06-834923E7C1B1}"/>
          </ac:spMkLst>
        </pc:spChg>
        <pc:spChg chg="add del mod">
          <ac:chgData name="Nikolaj Godsk Vestergaard" userId="13f6e931-e8bb-4f58-9241-2f10614c3355" providerId="ADAL" clId="{E4806A0B-DC8E-4AB6-B884-FF8A33E1EF07}" dt="2022-11-28T15:24:21.486" v="8000" actId="478"/>
          <ac:spMkLst>
            <pc:docMk/>
            <pc:sldMk cId="2444429457" sldId="269"/>
            <ac:spMk id="28" creationId="{B0189AEA-EB4A-49BF-9EA2-9C35A0C6DC3E}"/>
          </ac:spMkLst>
        </pc:spChg>
        <pc:spChg chg="add del mod">
          <ac:chgData name="Nikolaj Godsk Vestergaard" userId="13f6e931-e8bb-4f58-9241-2f10614c3355" providerId="ADAL" clId="{E4806A0B-DC8E-4AB6-B884-FF8A33E1EF07}" dt="2022-11-28T15:24:30.774" v="8003" actId="478"/>
          <ac:spMkLst>
            <pc:docMk/>
            <pc:sldMk cId="2444429457" sldId="269"/>
            <ac:spMk id="29" creationId="{163E6D24-D37E-40C6-AC02-F0DA3D45CE7D}"/>
          </ac:spMkLst>
        </pc:spChg>
        <pc:spChg chg="add del mod">
          <ac:chgData name="Nikolaj Godsk Vestergaard" userId="13f6e931-e8bb-4f58-9241-2f10614c3355" providerId="ADAL" clId="{E4806A0B-DC8E-4AB6-B884-FF8A33E1EF07}" dt="2022-11-28T15:26:04.063" v="8056" actId="478"/>
          <ac:spMkLst>
            <pc:docMk/>
            <pc:sldMk cId="2444429457" sldId="269"/>
            <ac:spMk id="30" creationId="{7C1DB3BA-76F6-43DF-A737-4BA676E267CB}"/>
          </ac:spMkLst>
        </pc:spChg>
        <pc:spChg chg="add del mod">
          <ac:chgData name="Nikolaj Godsk Vestergaard" userId="13f6e931-e8bb-4f58-9241-2f10614c3355" providerId="ADAL" clId="{E4806A0B-DC8E-4AB6-B884-FF8A33E1EF07}" dt="2022-11-28T15:24:42.199" v="8007" actId="478"/>
          <ac:spMkLst>
            <pc:docMk/>
            <pc:sldMk cId="2444429457" sldId="269"/>
            <ac:spMk id="31" creationId="{3F97B89D-8CF5-4FEB-85D1-8F479A5753C7}"/>
          </ac:spMkLst>
        </pc:spChg>
        <pc:spChg chg="add mod">
          <ac:chgData name="Nikolaj Godsk Vestergaard" userId="13f6e931-e8bb-4f58-9241-2f10614c3355" providerId="ADAL" clId="{E4806A0B-DC8E-4AB6-B884-FF8A33E1EF07}" dt="2022-11-28T15:25:53.053" v="8044" actId="1076"/>
          <ac:spMkLst>
            <pc:docMk/>
            <pc:sldMk cId="2444429457" sldId="269"/>
            <ac:spMk id="32" creationId="{6B597D88-B5A2-4C3F-8B3D-E682FCD8FD8F}"/>
          </ac:spMkLst>
        </pc:spChg>
        <pc:spChg chg="add del mod">
          <ac:chgData name="Nikolaj Godsk Vestergaard" userId="13f6e931-e8bb-4f58-9241-2f10614c3355" providerId="ADAL" clId="{E4806A0B-DC8E-4AB6-B884-FF8A33E1EF07}" dt="2022-11-28T15:24:04.420" v="7997" actId="478"/>
          <ac:spMkLst>
            <pc:docMk/>
            <pc:sldMk cId="2444429457" sldId="269"/>
            <ac:spMk id="33" creationId="{E56AADD9-A399-497D-8A2E-85E84AA803BA}"/>
          </ac:spMkLst>
        </pc:spChg>
        <pc:spChg chg="add del mod">
          <ac:chgData name="Nikolaj Godsk Vestergaard" userId="13f6e931-e8bb-4f58-9241-2f10614c3355" providerId="ADAL" clId="{E4806A0B-DC8E-4AB6-B884-FF8A33E1EF07}" dt="2022-11-28T15:26:03.046" v="8054" actId="478"/>
          <ac:spMkLst>
            <pc:docMk/>
            <pc:sldMk cId="2444429457" sldId="269"/>
            <ac:spMk id="34" creationId="{5C694549-4AA9-4048-899C-250364F0ECB9}"/>
          </ac:spMkLst>
        </pc:spChg>
        <pc:spChg chg="add del mod">
          <ac:chgData name="Nikolaj Godsk Vestergaard" userId="13f6e931-e8bb-4f58-9241-2f10614c3355" providerId="ADAL" clId="{E4806A0B-DC8E-4AB6-B884-FF8A33E1EF07}" dt="2022-11-28T15:26:03.463" v="8055" actId="478"/>
          <ac:spMkLst>
            <pc:docMk/>
            <pc:sldMk cId="2444429457" sldId="269"/>
            <ac:spMk id="35" creationId="{E81CFFA0-47F0-412D-BDAF-06E300E2B5E2}"/>
          </ac:spMkLst>
        </pc:spChg>
        <pc:spChg chg="add del mod">
          <ac:chgData name="Nikolaj Godsk Vestergaard" userId="13f6e931-e8bb-4f58-9241-2f10614c3355" providerId="ADAL" clId="{E4806A0B-DC8E-4AB6-B884-FF8A33E1EF07}" dt="2022-11-28T15:26:05.710" v="8057" actId="478"/>
          <ac:spMkLst>
            <pc:docMk/>
            <pc:sldMk cId="2444429457" sldId="269"/>
            <ac:spMk id="36" creationId="{21D32ABD-DB4F-4F36-8E82-E77C6F869E84}"/>
          </ac:spMkLst>
        </pc:spChg>
        <pc:spChg chg="add del mod">
          <ac:chgData name="Nikolaj Godsk Vestergaard" userId="13f6e931-e8bb-4f58-9241-2f10614c3355" providerId="ADAL" clId="{E4806A0B-DC8E-4AB6-B884-FF8A33E1EF07}" dt="2022-11-28T15:26:06.326" v="8058" actId="478"/>
          <ac:spMkLst>
            <pc:docMk/>
            <pc:sldMk cId="2444429457" sldId="269"/>
            <ac:spMk id="37" creationId="{5CB99825-17A6-4A59-9E01-3B1138BD8087}"/>
          </ac:spMkLst>
        </pc:spChg>
        <pc:spChg chg="add del mod">
          <ac:chgData name="Nikolaj Godsk Vestergaard" userId="13f6e931-e8bb-4f58-9241-2f10614c3355" providerId="ADAL" clId="{E4806A0B-DC8E-4AB6-B884-FF8A33E1EF07}" dt="2022-11-28T15:26:06.863" v="8059" actId="478"/>
          <ac:spMkLst>
            <pc:docMk/>
            <pc:sldMk cId="2444429457" sldId="269"/>
            <ac:spMk id="38" creationId="{7FBC2B26-9007-4C8B-8392-4F33045E77F3}"/>
          </ac:spMkLst>
        </pc:spChg>
        <pc:spChg chg="add del mod">
          <ac:chgData name="Nikolaj Godsk Vestergaard" userId="13f6e931-e8bb-4f58-9241-2f10614c3355" providerId="ADAL" clId="{E4806A0B-DC8E-4AB6-B884-FF8A33E1EF07}" dt="2022-11-28T15:26:07.287" v="8060" actId="478"/>
          <ac:spMkLst>
            <pc:docMk/>
            <pc:sldMk cId="2444429457" sldId="269"/>
            <ac:spMk id="39" creationId="{F4C13B19-33BB-4348-8B87-32270022E1A2}"/>
          </ac:spMkLst>
        </pc:spChg>
        <pc:spChg chg="add mod">
          <ac:chgData name="Nikolaj Godsk Vestergaard" userId="13f6e931-e8bb-4f58-9241-2f10614c3355" providerId="ADAL" clId="{E4806A0B-DC8E-4AB6-B884-FF8A33E1EF07}" dt="2022-11-28T15:26:11.207" v="8061" actId="571"/>
          <ac:spMkLst>
            <pc:docMk/>
            <pc:sldMk cId="2444429457" sldId="269"/>
            <ac:spMk id="40" creationId="{4093BAFE-0CBD-48FF-95B4-C3F9E9037199}"/>
          </ac:spMkLst>
        </pc:spChg>
        <pc:spChg chg="add mod">
          <ac:chgData name="Nikolaj Godsk Vestergaard" userId="13f6e931-e8bb-4f58-9241-2f10614c3355" providerId="ADAL" clId="{E4806A0B-DC8E-4AB6-B884-FF8A33E1EF07}" dt="2022-11-28T15:26:11.207" v="8061" actId="571"/>
          <ac:spMkLst>
            <pc:docMk/>
            <pc:sldMk cId="2444429457" sldId="269"/>
            <ac:spMk id="41" creationId="{C4B13857-D48B-4C32-8AB1-7BD24B3D6FC0}"/>
          </ac:spMkLst>
        </pc:spChg>
        <pc:spChg chg="add mod">
          <ac:chgData name="Nikolaj Godsk Vestergaard" userId="13f6e931-e8bb-4f58-9241-2f10614c3355" providerId="ADAL" clId="{E4806A0B-DC8E-4AB6-B884-FF8A33E1EF07}" dt="2022-11-28T15:26:13.336" v="8062" actId="571"/>
          <ac:spMkLst>
            <pc:docMk/>
            <pc:sldMk cId="2444429457" sldId="269"/>
            <ac:spMk id="42" creationId="{F02E4B90-C164-4C64-ABC2-8EDD052EC413}"/>
          </ac:spMkLst>
        </pc:spChg>
        <pc:spChg chg="add mod">
          <ac:chgData name="Nikolaj Godsk Vestergaard" userId="13f6e931-e8bb-4f58-9241-2f10614c3355" providerId="ADAL" clId="{E4806A0B-DC8E-4AB6-B884-FF8A33E1EF07}" dt="2022-11-28T15:26:13.336" v="8062" actId="571"/>
          <ac:spMkLst>
            <pc:docMk/>
            <pc:sldMk cId="2444429457" sldId="269"/>
            <ac:spMk id="43" creationId="{2F91982E-5AFE-4B2A-BEF4-311048278B26}"/>
          </ac:spMkLst>
        </pc:spChg>
        <pc:graphicFrameChg chg="mod">
          <ac:chgData name="Nikolaj Godsk Vestergaard" userId="13f6e931-e8bb-4f58-9241-2f10614c3355" providerId="ADAL" clId="{E4806A0B-DC8E-4AB6-B884-FF8A33E1EF07}" dt="2022-11-28T14:57:52.202" v="7322"/>
          <ac:graphicFrameMkLst>
            <pc:docMk/>
            <pc:sldMk cId="2444429457" sldId="269"/>
            <ac:graphicFrameMk id="5" creationId="{494DFD4A-C58C-4389-9344-CB1D175806AB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5:33:38.681" v="8244" actId="47"/>
        <pc:sldMkLst>
          <pc:docMk/>
          <pc:sldMk cId="2032091183" sldId="270"/>
        </pc:sldMkLst>
        <pc:spChg chg="mod">
          <ac:chgData name="Nikolaj Godsk Vestergaard" userId="13f6e931-e8bb-4f58-9241-2f10614c3355" providerId="ADAL" clId="{E4806A0B-DC8E-4AB6-B884-FF8A33E1EF07}" dt="2022-11-28T12:52:02.447" v="900" actId="948"/>
          <ac:spMkLst>
            <pc:docMk/>
            <pc:sldMk cId="2032091183" sldId="270"/>
            <ac:spMk id="2" creationId="{A45A65A8-DABB-460B-83EE-3FE098D4FA67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71" v="1177"/>
          <ac:spMkLst>
            <pc:docMk/>
            <pc:sldMk cId="2032091183" sldId="270"/>
            <ac:spMk id="6" creationId="{CD3C7A4F-715A-40F8-B93A-5BA8AC895214}"/>
          </ac:spMkLst>
        </pc:spChg>
        <pc:graphicFrameChg chg="mod">
          <ac:chgData name="Nikolaj Godsk Vestergaard" userId="13f6e931-e8bb-4f58-9241-2f10614c3355" providerId="ADAL" clId="{E4806A0B-DC8E-4AB6-B884-FF8A33E1EF07}" dt="2022-11-28T12:52:02.675" v="1179"/>
          <ac:graphicFrameMkLst>
            <pc:docMk/>
            <pc:sldMk cId="2032091183" sldId="270"/>
            <ac:graphicFrameMk id="5" creationId="{494DFD4A-C58C-4389-9344-CB1D175806AB}"/>
          </ac:graphicFrameMkLst>
        </pc:graphicFrameChg>
      </pc:sldChg>
      <pc:sldChg chg="modSp del mod">
        <pc:chgData name="Nikolaj Godsk Vestergaard" userId="13f6e931-e8bb-4f58-9241-2f10614c3355" providerId="ADAL" clId="{E4806A0B-DC8E-4AB6-B884-FF8A33E1EF07}" dt="2022-11-28T14:34:56.407" v="5707" actId="47"/>
        <pc:sldMkLst>
          <pc:docMk/>
          <pc:sldMk cId="2128664152" sldId="271"/>
        </pc:sldMkLst>
        <pc:spChg chg="mod">
          <ac:chgData name="Nikolaj Godsk Vestergaard" userId="13f6e931-e8bb-4f58-9241-2f10614c3355" providerId="ADAL" clId="{E4806A0B-DC8E-4AB6-B884-FF8A33E1EF07}" dt="2022-11-28T12:52:02.479" v="938" actId="948"/>
          <ac:spMkLst>
            <pc:docMk/>
            <pc:sldMk cId="2128664152" sldId="271"/>
            <ac:spMk id="2" creationId="{0F8BF24F-A2E6-4CF6-8D40-59F7B68CAF25}"/>
          </ac:spMkLst>
        </pc:spChg>
        <pc:graphicFrameChg chg="mod">
          <ac:chgData name="Nikolaj Godsk Vestergaard" userId="13f6e931-e8bb-4f58-9241-2f10614c3355" providerId="ADAL" clId="{E4806A0B-DC8E-4AB6-B884-FF8A33E1EF07}" dt="2022-11-28T12:52:02.677" v="1181"/>
          <ac:graphicFrameMkLst>
            <pc:docMk/>
            <pc:sldMk cId="2128664152" sldId="271"/>
            <ac:graphicFrameMk id="6" creationId="{2CA615AF-F9B8-4523-BF47-85C929EE8B61}"/>
          </ac:graphicFrameMkLst>
        </pc:graphicFrameChg>
      </pc:sldChg>
      <pc:sldChg chg="modSp del mod">
        <pc:chgData name="Nikolaj Godsk Vestergaard" userId="13f6e931-e8bb-4f58-9241-2f10614c3355" providerId="ADAL" clId="{E4806A0B-DC8E-4AB6-B884-FF8A33E1EF07}" dt="2022-11-28T15:34:51.477" v="8288" actId="47"/>
        <pc:sldMkLst>
          <pc:docMk/>
          <pc:sldMk cId="1410566856" sldId="272"/>
        </pc:sldMkLst>
        <pc:spChg chg="mod">
          <ac:chgData name="Nikolaj Godsk Vestergaard" userId="13f6e931-e8bb-4f58-9241-2f10614c3355" providerId="ADAL" clId="{E4806A0B-DC8E-4AB6-B884-FF8A33E1EF07}" dt="2022-11-28T12:52:02.512" v="977" actId="948"/>
          <ac:spMkLst>
            <pc:docMk/>
            <pc:sldMk cId="1410566856" sldId="272"/>
            <ac:spMk id="2" creationId="{0F8BF24F-A2E6-4CF6-8D40-59F7B68CAF25}"/>
          </ac:spMkLst>
        </pc:spChg>
        <pc:graphicFrameChg chg="mod">
          <ac:chgData name="Nikolaj Godsk Vestergaard" userId="13f6e931-e8bb-4f58-9241-2f10614c3355" providerId="ADAL" clId="{E4806A0B-DC8E-4AB6-B884-FF8A33E1EF07}" dt="2022-11-28T12:52:02.682" v="1187"/>
          <ac:graphicFrameMkLst>
            <pc:docMk/>
            <pc:sldMk cId="1410566856" sldId="272"/>
            <ac:graphicFrameMk id="6" creationId="{2CA615AF-F9B8-4523-BF47-85C929EE8B61}"/>
          </ac:graphicFrameMkLst>
        </pc:graphicFrameChg>
      </pc:sldChg>
      <pc:sldChg chg="addSp delSp modSp mod addCm delCm">
        <pc:chgData name="Nikolaj Godsk Vestergaard" userId="13f6e931-e8bb-4f58-9241-2f10614c3355" providerId="ADAL" clId="{E4806A0B-DC8E-4AB6-B884-FF8A33E1EF07}" dt="2022-12-02T10:24:49.383" v="12254"/>
        <pc:sldMkLst>
          <pc:docMk/>
          <pc:sldMk cId="2932001311" sldId="273"/>
        </pc:sldMkLst>
        <pc:spChg chg="del mod">
          <ac:chgData name="Nikolaj Godsk Vestergaard" userId="13f6e931-e8bb-4f58-9241-2f10614c3355" providerId="ADAL" clId="{E4806A0B-DC8E-4AB6-B884-FF8A33E1EF07}" dt="2022-11-28T15:40:10.125" v="8407" actId="478"/>
          <ac:spMkLst>
            <pc:docMk/>
            <pc:sldMk cId="2932001311" sldId="273"/>
            <ac:spMk id="2" creationId="{6B97FE77-1B7A-44FE-A000-C33B6DED4ACE}"/>
          </ac:spMkLst>
        </pc:spChg>
        <pc:spChg chg="mod">
          <ac:chgData name="Nikolaj Godsk Vestergaard" userId="13f6e931-e8bb-4f58-9241-2f10614c3355" providerId="ADAL" clId="{E4806A0B-DC8E-4AB6-B884-FF8A33E1EF07}" dt="2022-12-02T10:24:38.760" v="12253" actId="179"/>
          <ac:spMkLst>
            <pc:docMk/>
            <pc:sldMk cId="2932001311" sldId="273"/>
            <ac:spMk id="3" creationId="{2822D710-83C3-41B6-BCD3-E40E2A00814C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78" v="1183"/>
          <ac:spMkLst>
            <pc:docMk/>
            <pc:sldMk cId="2932001311" sldId="273"/>
            <ac:spMk id="5" creationId="{E08B2F5C-6618-4F2B-BDAF-0B9E139B4A83}"/>
          </ac:spMkLst>
        </pc:spChg>
        <pc:spChg chg="add del mod">
          <ac:chgData name="Nikolaj Godsk Vestergaard" userId="13f6e931-e8bb-4f58-9241-2f10614c3355" providerId="ADAL" clId="{E4806A0B-DC8E-4AB6-B884-FF8A33E1EF07}" dt="2022-11-28T15:40:12.334" v="8411" actId="478"/>
          <ac:spMkLst>
            <pc:docMk/>
            <pc:sldMk cId="2932001311" sldId="273"/>
            <ac:spMk id="7" creationId="{E1512CA1-C401-49B1-82CE-E3EF7EF7BD74}"/>
          </ac:spMkLst>
        </pc:spChg>
        <pc:spChg chg="add mod">
          <ac:chgData name="Nikolaj Godsk Vestergaard" userId="13f6e931-e8bb-4f58-9241-2f10614c3355" providerId="ADAL" clId="{E4806A0B-DC8E-4AB6-B884-FF8A33E1EF07}" dt="2022-11-28T15:40:20.703" v="8453" actId="20577"/>
          <ac:spMkLst>
            <pc:docMk/>
            <pc:sldMk cId="2932001311" sldId="273"/>
            <ac:spMk id="8" creationId="{4EB62837-F3AF-49A4-A96D-0C6AFE314DC7}"/>
          </ac:spMkLst>
        </pc:spChg>
        <pc:graphicFrameChg chg="mod">
          <ac:chgData name="Nikolaj Godsk Vestergaard" userId="13f6e931-e8bb-4f58-9241-2f10614c3355" providerId="ADAL" clId="{E4806A0B-DC8E-4AB6-B884-FF8A33E1EF07}" dt="2022-11-28T15:40:12.834" v="8415"/>
          <ac:graphicFrameMkLst>
            <pc:docMk/>
            <pc:sldMk cId="2932001311" sldId="273"/>
            <ac:graphicFrameMk id="6" creationId="{38771DE6-9A6E-4EDA-A879-36DF36EAF024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5:58:04.734" v="10023" actId="47"/>
        <pc:sldMkLst>
          <pc:docMk/>
          <pc:sldMk cId="258188884" sldId="274"/>
        </pc:sldMkLst>
        <pc:spChg chg="mod">
          <ac:chgData name="Nikolaj Godsk Vestergaard" userId="13f6e931-e8bb-4f58-9241-2f10614c3355" providerId="ADAL" clId="{E4806A0B-DC8E-4AB6-B884-FF8A33E1EF07}" dt="2022-11-28T12:52:02.515" v="978" actId="948"/>
          <ac:spMkLst>
            <pc:docMk/>
            <pc:sldMk cId="258188884" sldId="274"/>
            <ac:spMk id="2" creationId="{34199CAC-8557-4D63-9769-5DC5DF799CAF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83" v="1189"/>
          <ac:spMkLst>
            <pc:docMk/>
            <pc:sldMk cId="258188884" sldId="274"/>
            <ac:spMk id="6" creationId="{8743352F-3C37-4522-BF58-205FC152463A}"/>
          </ac:spMkLst>
        </pc:spChg>
        <pc:graphicFrameChg chg="mod">
          <ac:chgData name="Nikolaj Godsk Vestergaard" userId="13f6e931-e8bb-4f58-9241-2f10614c3355" providerId="ADAL" clId="{E4806A0B-DC8E-4AB6-B884-FF8A33E1EF07}" dt="2022-11-28T12:52:02.686" v="1191"/>
          <ac:graphicFrameMkLst>
            <pc:docMk/>
            <pc:sldMk cId="258188884" sldId="274"/>
            <ac:graphicFrameMk id="5" creationId="{B8DE40DA-84D2-4106-BE8E-0D1A845215A8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5:58:08.690" v="10025" actId="47"/>
        <pc:sldMkLst>
          <pc:docMk/>
          <pc:sldMk cId="17200743" sldId="275"/>
        </pc:sldMkLst>
        <pc:spChg chg="mod">
          <ac:chgData name="Nikolaj Godsk Vestergaard" userId="13f6e931-e8bb-4f58-9241-2f10614c3355" providerId="ADAL" clId="{E4806A0B-DC8E-4AB6-B884-FF8A33E1EF07}" dt="2022-11-28T12:52:02.579" v="1055" actId="948"/>
          <ac:spMkLst>
            <pc:docMk/>
            <pc:sldMk cId="17200743" sldId="275"/>
            <ac:spMk id="2" creationId="{34199CAC-8557-4D63-9769-5DC5DF799CAF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92" v="1199"/>
          <ac:spMkLst>
            <pc:docMk/>
            <pc:sldMk cId="17200743" sldId="275"/>
            <ac:spMk id="6" creationId="{2E0B0FDE-5FC1-4C9C-AE56-713A394B4035}"/>
          </ac:spMkLst>
        </pc:spChg>
        <pc:graphicFrameChg chg="mod">
          <ac:chgData name="Nikolaj Godsk Vestergaard" userId="13f6e931-e8bb-4f58-9241-2f10614c3355" providerId="ADAL" clId="{E4806A0B-DC8E-4AB6-B884-FF8A33E1EF07}" dt="2022-11-28T12:52:02.695" v="1201"/>
          <ac:graphicFrameMkLst>
            <pc:docMk/>
            <pc:sldMk cId="17200743" sldId="275"/>
            <ac:graphicFrameMk id="5" creationId="{B8DE40DA-84D2-4106-BE8E-0D1A845215A8}"/>
          </ac:graphicFrameMkLst>
        </pc:graphicFrameChg>
      </pc:sldChg>
      <pc:sldChg chg="modSp del mod">
        <pc:chgData name="Nikolaj Godsk Vestergaard" userId="13f6e931-e8bb-4f58-9241-2f10614c3355" providerId="ADAL" clId="{E4806A0B-DC8E-4AB6-B884-FF8A33E1EF07}" dt="2022-11-28T15:36:02.809" v="8334" actId="47"/>
        <pc:sldMkLst>
          <pc:docMk/>
          <pc:sldMk cId="2253518221" sldId="276"/>
        </pc:sldMkLst>
        <pc:spChg chg="mod">
          <ac:chgData name="Nikolaj Godsk Vestergaard" userId="13f6e931-e8bb-4f58-9241-2f10614c3355" providerId="ADAL" clId="{E4806A0B-DC8E-4AB6-B884-FF8A33E1EF07}" dt="2022-11-28T12:52:02.546" v="1016" actId="948"/>
          <ac:spMkLst>
            <pc:docMk/>
            <pc:sldMk cId="2253518221" sldId="276"/>
            <ac:spMk id="2" creationId="{0F8BF24F-A2E6-4CF6-8D40-59F7B68CAF25}"/>
          </ac:spMkLst>
        </pc:spChg>
        <pc:graphicFrameChg chg="mod">
          <ac:chgData name="Nikolaj Godsk Vestergaard" userId="13f6e931-e8bb-4f58-9241-2f10614c3355" providerId="ADAL" clId="{E4806A0B-DC8E-4AB6-B884-FF8A33E1EF07}" dt="2022-11-28T12:52:02.687" v="1193"/>
          <ac:graphicFrameMkLst>
            <pc:docMk/>
            <pc:sldMk cId="2253518221" sldId="276"/>
            <ac:graphicFrameMk id="6" creationId="{2CA615AF-F9B8-4523-BF47-85C929EE8B61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6:01:17.909" v="10331" actId="47"/>
        <pc:sldMkLst>
          <pc:docMk/>
          <pc:sldMk cId="1699648498" sldId="277"/>
        </pc:sldMkLst>
        <pc:spChg chg="mod">
          <ac:chgData name="Nikolaj Godsk Vestergaard" userId="13f6e931-e8bb-4f58-9241-2f10614c3355" providerId="ADAL" clId="{E4806A0B-DC8E-4AB6-B884-FF8A33E1EF07}" dt="2022-11-28T12:52:02.548" v="1017" actId="948"/>
          <ac:spMkLst>
            <pc:docMk/>
            <pc:sldMk cId="1699648498" sldId="277"/>
            <ac:spMk id="2" creationId="{0C1115A6-6C9D-4655-A8EA-4B9FE040A2D1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88" v="1195"/>
          <ac:spMkLst>
            <pc:docMk/>
            <pc:sldMk cId="1699648498" sldId="277"/>
            <ac:spMk id="6" creationId="{8196A247-F5B8-4FA0-A426-4185FC455530}"/>
          </ac:spMkLst>
        </pc:spChg>
        <pc:graphicFrameChg chg="mod">
          <ac:chgData name="Nikolaj Godsk Vestergaard" userId="13f6e931-e8bb-4f58-9241-2f10614c3355" providerId="ADAL" clId="{E4806A0B-DC8E-4AB6-B884-FF8A33E1EF07}" dt="2022-11-28T12:52:02.691" v="1197"/>
          <ac:graphicFrameMkLst>
            <pc:docMk/>
            <pc:sldMk cId="1699648498" sldId="277"/>
            <ac:graphicFrameMk id="5" creationId="{BBA9165B-04A8-43C7-88E9-5FF92236C581}"/>
          </ac:graphicFrameMkLst>
        </pc:graphicFrameChg>
      </pc:sldChg>
      <pc:sldChg chg="addSp delSp modSp del mod">
        <pc:chgData name="Nikolaj Godsk Vestergaard" userId="13f6e931-e8bb-4f58-9241-2f10614c3355" providerId="ADAL" clId="{E4806A0B-DC8E-4AB6-B884-FF8A33E1EF07}" dt="2022-11-28T15:36:09.837" v="8338" actId="47"/>
        <pc:sldMkLst>
          <pc:docMk/>
          <pc:sldMk cId="2000639187" sldId="278"/>
        </pc:sldMkLst>
        <pc:spChg chg="mod">
          <ac:chgData name="Nikolaj Godsk Vestergaard" userId="13f6e931-e8bb-4f58-9241-2f10614c3355" providerId="ADAL" clId="{E4806A0B-DC8E-4AB6-B884-FF8A33E1EF07}" dt="2022-11-28T12:52:02.610" v="1093" actId="948"/>
          <ac:spMkLst>
            <pc:docMk/>
            <pc:sldMk cId="2000639187" sldId="278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96" v="1203"/>
          <ac:spMkLst>
            <pc:docMk/>
            <pc:sldMk cId="2000639187" sldId="278"/>
            <ac:spMk id="5" creationId="{7A98CC1B-E3E8-46C6-9746-758AE30C0974}"/>
          </ac:spMkLst>
        </pc:spChg>
        <pc:graphicFrameChg chg="mod">
          <ac:chgData name="Nikolaj Godsk Vestergaard" userId="13f6e931-e8bb-4f58-9241-2f10614c3355" providerId="ADAL" clId="{E4806A0B-DC8E-4AB6-B884-FF8A33E1EF07}" dt="2022-11-28T12:52:02.698" v="1205"/>
          <ac:graphicFrameMkLst>
            <pc:docMk/>
            <pc:sldMk cId="2000639187" sldId="278"/>
            <ac:graphicFrameMk id="6" creationId="{2CA615AF-F9B8-4523-BF47-85C929EE8B61}"/>
          </ac:graphicFrameMkLst>
        </pc:graphicFrameChg>
      </pc:sldChg>
      <pc:sldChg chg="del">
        <pc:chgData name="Nikolaj Godsk Vestergaard" userId="13f6e931-e8bb-4f58-9241-2f10614c3355" providerId="ADAL" clId="{E4806A0B-DC8E-4AB6-B884-FF8A33E1EF07}" dt="2022-11-28T12:37:35.416" v="138" actId="47"/>
        <pc:sldMkLst>
          <pc:docMk/>
          <pc:sldMk cId="664770772" sldId="282"/>
        </pc:sldMkLst>
      </pc:sldChg>
      <pc:sldChg chg="addSp delSp modSp del mod setBg">
        <pc:chgData name="Nikolaj Godsk Vestergaard" userId="13f6e931-e8bb-4f58-9241-2f10614c3355" providerId="ADAL" clId="{E4806A0B-DC8E-4AB6-B884-FF8A33E1EF07}" dt="2022-11-28T12:40:57.537" v="256" actId="47"/>
        <pc:sldMkLst>
          <pc:docMk/>
          <pc:sldMk cId="3160652727" sldId="330"/>
        </pc:sldMkLst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3" creationId="{27DDC119-78DF-433F-8799-52E89C2F6A7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4" creationId="{BE78AFAC-465A-4F65-9110-BF77C4D48187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5" creationId="{7A81C725-DC27-4AE3-8D68-FE7C0303D2C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6" creationId="{D956C9E4-56D3-4A5D-8AFD-15E30B00F6D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7" creationId="{3BBE1A56-3AA2-4C09-BEC1-79C8B121B13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8" creationId="{59CFE57F-379D-42E4-91DA-7BE9902DC5F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29" creationId="{5C1EB049-0EAF-4725-A0E5-DDB8E17C301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0" creationId="{492D0EB1-2531-4A0C-ADBB-8EAF87B9C1CB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1" creationId="{C8013E93-E618-4ABA-BFD3-430B17E5282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2" creationId="{E7BD96F4-871C-48A6-96A2-CDF010931F64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3" creationId="{2A87A6BE-FE2F-4716-9CAF-D9A4DA14D50C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4" creationId="{EF67716B-2449-4499-8588-83796037B493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5" creationId="{2E501059-6F46-4353-9636-5361F9D1DA47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6" creationId="{1BC15AD9-1389-4470-A1DD-F358B55CA4C0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7" creationId="{744981B1-C5B3-4A83-907D-159453FE470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8" creationId="{78711FBF-037B-4C8E-B556-C8945AC35B4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39" creationId="{11AB034A-0247-4E22-A62B-ACCDB053874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0" creationId="{5D4C21B1-3228-4429-BA70-446A041FA9D2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1" creationId="{3168B0D6-F5F0-4FE1-AC99-22A4EE709327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2" creationId="{A10A710F-006A-4FBF-8D55-2B7D3DCB199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4" creationId="{1879C620-80D2-46C6-AE07-19D497A050A4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5" creationId="{07904C77-DCDE-4631-B114-5D55BAEE557A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7" creationId="{47E0A437-865A-4260-8CDC-18249B1EBC7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8" creationId="{9497E4CB-8F41-4330-931C-84865065F063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49" creationId="{9B8B92FF-06DC-46B8-B9A9-509EB2A0F880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0" creationId="{9F2892FE-EBD1-4FDD-B4CB-94C5A8E05FEA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1" creationId="{7CB55B71-0724-42F1-AA66-1F246D2F06C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2" creationId="{48DBC595-2676-491E-92EA-CE608CCA8676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3" creationId="{8C987389-2D9F-440F-95EB-013B8D3AA158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4" creationId="{31A1ADD1-3882-4A87-A275-50EE497011C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5" creationId="{15DB1DCB-57BF-41B1-8E9A-5EE95B5049B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6" creationId="{5246621A-9029-4AE7-BEF0-3E9A027AA3BF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7" creationId="{75DA4FD2-A7CC-441D-AE9B-54EF85C197D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8" creationId="{C1CF0B91-6BF2-47E1-851E-727A12144858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59" creationId="{66222650-559D-4E7E-86AB-E678479AC9E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0" creationId="{6A95B6A8-3CE4-4E7B-9C37-D40EA2AEBE78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1" creationId="{44AC986D-AA0E-42CD-97AE-E131F07209B2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2" creationId="{AEC27802-142F-4EEB-9AA5-405A6719AEF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3" creationId="{E2CF504F-BE63-4F2A-A715-0ACC11654897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4" creationId="{6DE472D4-B4FC-4EFA-943D-99E88107A219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5" creationId="{40C293A1-4124-4CEF-9515-30ED78C66341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6" creationId="{9FE0D9B5-CAF1-44BF-8AD5-F1B94E9C33B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8" creationId="{FB87D7AC-11BB-4148-8685-F97D75CD0FA5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69" creationId="{B6C9777A-2A85-400E-8938-34C10BD8DA6F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1" creationId="{783C176C-AD5E-4F8B-BB41-11FD1E761E6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2" creationId="{0D4C5BA7-B18E-4417-9488-889477BAE4D8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3" creationId="{A27B1122-7940-4E67-9780-244E770A031A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4" creationId="{C2D78D3B-BAA6-4FF6-AD26-C345EEB55CAE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5" creationId="{C0F12B51-84EB-4F5F-ABF3-C244000F8886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6" creationId="{F515024A-2438-492E-A9A4-2D2DED7B1F3F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7" creationId="{EAF18AAC-0509-41FF-B20E-BA1DFCE6A83D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8" creationId="{CE9D23B1-6175-4944-9F8C-E355EC92AE1F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79" creationId="{5F19D4EC-6D40-4A19-99FC-E1B18913045C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80" creationId="{5C4D0813-10BF-46D3-9083-37BCE317AAA7}"/>
          </ac:spMkLst>
        </pc:spChg>
        <pc:spChg chg="mod">
          <ac:chgData name="Nikolaj Godsk Vestergaard" userId="13f6e931-e8bb-4f58-9241-2f10614c3355" providerId="ADAL" clId="{E4806A0B-DC8E-4AB6-B884-FF8A33E1EF07}" dt="2022-11-28T12:32:38.904" v="5"/>
          <ac:spMkLst>
            <pc:docMk/>
            <pc:sldMk cId="3160652727" sldId="330"/>
            <ac:spMk id="81" creationId="{FB4A08E7-810C-429E-91DB-645136E7C7C4}"/>
          </ac:spMkLst>
        </pc:spChg>
        <pc:grpChg chg="add del mod">
          <ac:chgData name="Nikolaj Godsk Vestergaard" userId="13f6e931-e8bb-4f58-9241-2f10614c3355" providerId="ADAL" clId="{E4806A0B-DC8E-4AB6-B884-FF8A33E1EF07}" dt="2022-11-28T12:32:42.756" v="7" actId="21"/>
          <ac:grpSpMkLst>
            <pc:docMk/>
            <pc:sldMk cId="3160652727" sldId="330"/>
            <ac:grpSpMk id="22" creationId="{42AFB99E-9F3B-40C3-9AF3-6BFD5759EC64}"/>
          </ac:grpSpMkLst>
        </pc:grpChg>
        <pc:grpChg chg="mod">
          <ac:chgData name="Nikolaj Godsk Vestergaard" userId="13f6e931-e8bb-4f58-9241-2f10614c3355" providerId="ADAL" clId="{E4806A0B-DC8E-4AB6-B884-FF8A33E1EF07}" dt="2022-11-28T12:32:38.904" v="5"/>
          <ac:grpSpMkLst>
            <pc:docMk/>
            <pc:sldMk cId="3160652727" sldId="330"/>
            <ac:grpSpMk id="43" creationId="{2AB4DADE-2AEF-4E8C-82A4-B87DB74C5B51}"/>
          </ac:grpSpMkLst>
        </pc:grpChg>
        <pc:grpChg chg="mod">
          <ac:chgData name="Nikolaj Godsk Vestergaard" userId="13f6e931-e8bb-4f58-9241-2f10614c3355" providerId="ADAL" clId="{E4806A0B-DC8E-4AB6-B884-FF8A33E1EF07}" dt="2022-11-28T12:32:38.904" v="5"/>
          <ac:grpSpMkLst>
            <pc:docMk/>
            <pc:sldMk cId="3160652727" sldId="330"/>
            <ac:grpSpMk id="46" creationId="{6531BEDC-B98B-4120-A82B-D83ECF22926F}"/>
          </ac:grpSpMkLst>
        </pc:grpChg>
        <pc:grpChg chg="mod">
          <ac:chgData name="Nikolaj Godsk Vestergaard" userId="13f6e931-e8bb-4f58-9241-2f10614c3355" providerId="ADAL" clId="{E4806A0B-DC8E-4AB6-B884-FF8A33E1EF07}" dt="2022-11-28T12:32:38.904" v="5"/>
          <ac:grpSpMkLst>
            <pc:docMk/>
            <pc:sldMk cId="3160652727" sldId="330"/>
            <ac:grpSpMk id="67" creationId="{9CEBDC98-003E-4C95-8F0E-CAB325FEDB2D}"/>
          </ac:grpSpMkLst>
        </pc:grpChg>
        <pc:grpChg chg="mod">
          <ac:chgData name="Nikolaj Godsk Vestergaard" userId="13f6e931-e8bb-4f58-9241-2f10614c3355" providerId="ADAL" clId="{E4806A0B-DC8E-4AB6-B884-FF8A33E1EF07}" dt="2022-11-28T12:32:38.904" v="5"/>
          <ac:grpSpMkLst>
            <pc:docMk/>
            <pc:sldMk cId="3160652727" sldId="330"/>
            <ac:grpSpMk id="70" creationId="{5AE4628B-AF0D-4B0A-9592-2C8C210277BA}"/>
          </ac:grpSpMkLst>
        </pc:grpChg>
      </pc:sldChg>
      <pc:sldChg chg="addSp delSp modSp del mod">
        <pc:chgData name="Nikolaj Godsk Vestergaard" userId="13f6e931-e8bb-4f58-9241-2f10614c3355" providerId="ADAL" clId="{E4806A0B-DC8E-4AB6-B884-FF8A33E1EF07}" dt="2022-11-28T12:53:02.357" v="1211" actId="47"/>
        <pc:sldMkLst>
          <pc:docMk/>
          <pc:sldMk cId="529458152" sldId="331"/>
        </pc:sldMkLst>
        <pc:spChg chg="mod">
          <ac:chgData name="Nikolaj Godsk Vestergaard" userId="13f6e931-e8bb-4f58-9241-2f10614c3355" providerId="ADAL" clId="{E4806A0B-DC8E-4AB6-B884-FF8A33E1EF07}" dt="2022-11-28T12:52:02.163" v="557" actId="948"/>
          <ac:spMkLst>
            <pc:docMk/>
            <pc:sldMk cId="529458152" sldId="331"/>
            <ac:spMk id="2" creationId="{4DC788D3-B488-4645-9551-29A5DDA197B4}"/>
          </ac:spMkLst>
        </pc:spChg>
        <pc:spChg chg="add del mod modVis">
          <ac:chgData name="Nikolaj Godsk Vestergaard" userId="13f6e931-e8bb-4f58-9241-2f10614c3355" providerId="ADAL" clId="{E4806A0B-DC8E-4AB6-B884-FF8A33E1EF07}" dt="2022-11-28T12:52:02.645" v="1139"/>
          <ac:spMkLst>
            <pc:docMk/>
            <pc:sldMk cId="529458152" sldId="331"/>
            <ac:spMk id="5" creationId="{44C2EE5E-05F0-4212-A7F3-BF9B908EB2D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8" creationId="{189D7599-42A6-424A-B170-5ECFFBFC4A15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9" creationId="{8D478693-ECAB-4686-A994-C6A7D84CE9B4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0" creationId="{36118CA5-16C3-4D1C-A8F3-D3EDB73E722C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1" creationId="{A78CEC1B-D9FD-4156-8478-829D60DC0588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2" creationId="{9C087281-1092-45B8-ADC6-4D788C991EED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3" creationId="{E2085654-E9F2-44DC-A0FE-D1F504B68BEC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4" creationId="{6E667D9A-46F1-4417-A332-91CBF5E7C919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5" creationId="{587AABFE-2037-42A1-9EE2-1042B6958EC8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6" creationId="{AE253893-5A7C-4FD6-8B67-FF187021EB25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7" creationId="{51B35295-FED0-4628-9644-8DA805878AE4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8" creationId="{0BCE11A9-D6B9-444A-A2EC-B5380DE81859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19" creationId="{BD3E9AB4-2B82-4B7F-B52B-E9B88CF18384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0" creationId="{C7BBF12B-058A-4A4B-9553-4526BA5A3BE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1" creationId="{A62810E2-0632-452C-906D-EE6873886A4E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2" creationId="{32AB69F7-18D1-44F3-8DA6-4972E2981153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3" creationId="{FC58D9CB-B434-46F3-9F1F-9100F409B89E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4" creationId="{AE059490-C6D6-45EA-A960-DC35BA66B5D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5" creationId="{915A2186-CBBC-43FB-8AAB-EB7D61016597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6" creationId="{8B49DFC4-80EE-462D-95F9-2CDD80B13DDD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7" creationId="{3AB29F15-13D9-4DD4-8E0C-11FC7AC75146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29" creationId="{D4B11E39-0BA2-44AF-87B5-D15B2A9AD6E5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0" creationId="{526640A9-83FA-45B2-8C8F-DF69707C7DB3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2" creationId="{307AE5C5-8BD5-4FDF-8689-986DDDC92BC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3" creationId="{817D15CA-CCCA-4D2E-A2EB-17F3E2FA7A06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4" creationId="{035C6228-9470-40C4-A393-CF8E97922CB6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5" creationId="{538C870D-1C90-423A-9560-62ED4DEBB9F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6" creationId="{9BD8D194-41BF-4806-B4AF-9986EC5B564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7" creationId="{E75C2887-D32B-40C4-9190-1AB44EDB8E52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8" creationId="{CB8C761E-7223-4CA5-86D6-96DA1F7664A7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39" creationId="{6FB3ABE8-E2FB-4912-A460-E20E314D3584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0" creationId="{1788DFA2-5724-4BE5-99DA-44B03593336D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1" creationId="{04185917-66F8-48AC-8E77-516E68B50EA7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2" creationId="{BB2107D1-7B7D-499E-8570-BE2C5F317C05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3" creationId="{74B21C23-70B2-48B1-9B9B-70254EE9720D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4" creationId="{16CC58FE-DBC1-4587-9236-807B8E98BA1F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5" creationId="{CC4ADAD8-D4BA-4D70-9AF3-CD056F914B8B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6" creationId="{715584F6-7978-44FC-A0B8-825667BD165B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7" creationId="{FB653873-9B6A-4646-9C45-787191A84D73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8" creationId="{70E9F266-81DD-4CCD-BF07-B45156483363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49" creationId="{C95DF2B1-DFA7-411E-8F1D-1177C2C4C1C9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0" creationId="{17E07D3C-CCBE-4F60-BFF0-20EBCE8085B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1" creationId="{461AD1FD-12BE-4404-AA1B-73A14AEB57C3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3" creationId="{CE694D2E-4624-472A-8953-63327C804ED8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4" creationId="{690D96A3-E925-4E72-9B69-9F3348F1640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6" creationId="{AB226075-50CA-4169-BCA4-D4EE59DDC69D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7" creationId="{B26D9B85-D579-4CE8-BB5F-97C77475970A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8" creationId="{7F75D7AB-3A12-420B-B5B2-5D4B9E91153F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59" creationId="{5226EAB2-EA9C-47DB-AB30-657F3AD2974A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0" creationId="{5FD3B3AC-F857-4D24-A6B5-8E72A9DF7C21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1" creationId="{EF579A99-ADCA-47B6-A2DE-9E2FBB532DE0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2" creationId="{F2005147-F287-4281-B9C1-D05993628FAA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3" creationId="{F7E76567-E1EA-4EBC-8D25-C7DF1DA47DB6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4" creationId="{6FA029A4-2687-43CB-87C6-AF273AAEEA0E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5" creationId="{1F33FBB8-E784-4A46-9024-C808E02DF12A}"/>
          </ac:spMkLst>
        </pc:spChg>
        <pc:spChg chg="mod">
          <ac:chgData name="Nikolaj Godsk Vestergaard" userId="13f6e931-e8bb-4f58-9241-2f10614c3355" providerId="ADAL" clId="{E4806A0B-DC8E-4AB6-B884-FF8A33E1EF07}" dt="2022-11-28T12:32:44.439" v="8"/>
          <ac:spMkLst>
            <pc:docMk/>
            <pc:sldMk cId="529458152" sldId="331"/>
            <ac:spMk id="66" creationId="{244A5B66-AD9C-4CE5-8AA0-48C61A2B10EC}"/>
          </ac:spMkLst>
        </pc:spChg>
        <pc:grpChg chg="add del mod">
          <ac:chgData name="Nikolaj Godsk Vestergaard" userId="13f6e931-e8bb-4f58-9241-2f10614c3355" providerId="ADAL" clId="{E4806A0B-DC8E-4AB6-B884-FF8A33E1EF07}" dt="2022-11-28T12:34:23.760" v="38" actId="478"/>
          <ac:grpSpMkLst>
            <pc:docMk/>
            <pc:sldMk cId="529458152" sldId="331"/>
            <ac:grpSpMk id="7" creationId="{4707F686-F628-435A-8985-5A12E26C3CDC}"/>
          </ac:grpSpMkLst>
        </pc:grpChg>
        <pc:grpChg chg="mod">
          <ac:chgData name="Nikolaj Godsk Vestergaard" userId="13f6e931-e8bb-4f58-9241-2f10614c3355" providerId="ADAL" clId="{E4806A0B-DC8E-4AB6-B884-FF8A33E1EF07}" dt="2022-11-28T12:32:44.439" v="8"/>
          <ac:grpSpMkLst>
            <pc:docMk/>
            <pc:sldMk cId="529458152" sldId="331"/>
            <ac:grpSpMk id="28" creationId="{00262AAA-4672-4168-854A-35ACEC3F73AB}"/>
          </ac:grpSpMkLst>
        </pc:grpChg>
        <pc:grpChg chg="mod">
          <ac:chgData name="Nikolaj Godsk Vestergaard" userId="13f6e931-e8bb-4f58-9241-2f10614c3355" providerId="ADAL" clId="{E4806A0B-DC8E-4AB6-B884-FF8A33E1EF07}" dt="2022-11-28T12:32:44.439" v="8"/>
          <ac:grpSpMkLst>
            <pc:docMk/>
            <pc:sldMk cId="529458152" sldId="331"/>
            <ac:grpSpMk id="31" creationId="{5C76980D-655C-4A00-891E-7DFB37405406}"/>
          </ac:grpSpMkLst>
        </pc:grpChg>
        <pc:grpChg chg="mod">
          <ac:chgData name="Nikolaj Godsk Vestergaard" userId="13f6e931-e8bb-4f58-9241-2f10614c3355" providerId="ADAL" clId="{E4806A0B-DC8E-4AB6-B884-FF8A33E1EF07}" dt="2022-11-28T12:32:44.439" v="8"/>
          <ac:grpSpMkLst>
            <pc:docMk/>
            <pc:sldMk cId="529458152" sldId="331"/>
            <ac:grpSpMk id="52" creationId="{CCE34512-7262-49F1-8436-A1784B642561}"/>
          </ac:grpSpMkLst>
        </pc:grpChg>
        <pc:grpChg chg="mod">
          <ac:chgData name="Nikolaj Godsk Vestergaard" userId="13f6e931-e8bb-4f58-9241-2f10614c3355" providerId="ADAL" clId="{E4806A0B-DC8E-4AB6-B884-FF8A33E1EF07}" dt="2022-11-28T12:32:44.439" v="8"/>
          <ac:grpSpMkLst>
            <pc:docMk/>
            <pc:sldMk cId="529458152" sldId="331"/>
            <ac:grpSpMk id="55" creationId="{F1EFFD3E-42BB-429B-BBB1-BC0E67F99031}"/>
          </ac:grpSpMkLst>
        </pc:grpChg>
        <pc:graphicFrameChg chg="mod">
          <ac:chgData name="Nikolaj Godsk Vestergaard" userId="13f6e931-e8bb-4f58-9241-2f10614c3355" providerId="ADAL" clId="{E4806A0B-DC8E-4AB6-B884-FF8A33E1EF07}" dt="2022-11-28T12:52:02.647" v="1141"/>
          <ac:graphicFrameMkLst>
            <pc:docMk/>
            <pc:sldMk cId="529458152" sldId="331"/>
            <ac:graphicFrameMk id="6" creationId="{04387A61-43FE-46B6-8C73-F239F7BF4336}"/>
          </ac:graphicFrameMkLst>
        </pc:graphicFrameChg>
      </pc:sldChg>
      <pc:sldChg chg="addSp delSp modSp add mod ord setBg addCm modCm">
        <pc:chgData name="Nikolaj Godsk Vestergaard" userId="13f6e931-e8bb-4f58-9241-2f10614c3355" providerId="ADAL" clId="{E4806A0B-DC8E-4AB6-B884-FF8A33E1EF07}" dt="2022-12-02T11:51:12.166" v="13596"/>
        <pc:sldMkLst>
          <pc:docMk/>
          <pc:sldMk cId="2818176505" sldId="332"/>
        </pc:sldMkLst>
        <pc:spChg chg="del">
          <ac:chgData name="Nikolaj Godsk Vestergaard" userId="13f6e931-e8bb-4f58-9241-2f10614c3355" providerId="ADAL" clId="{E4806A0B-DC8E-4AB6-B884-FF8A33E1EF07}" dt="2022-11-28T12:37:51.227" v="142" actId="478"/>
          <ac:spMkLst>
            <pc:docMk/>
            <pc:sldMk cId="2818176505" sldId="332"/>
            <ac:spMk id="2" creationId="{4DC788D3-B488-4645-9551-29A5DDA197B4}"/>
          </ac:spMkLst>
        </pc:spChg>
        <pc:spChg chg="del">
          <ac:chgData name="Nikolaj Godsk Vestergaard" userId="13f6e931-e8bb-4f58-9241-2f10614c3355" providerId="ADAL" clId="{E4806A0B-DC8E-4AB6-B884-FF8A33E1EF07}" dt="2022-11-28T12:35:57.804" v="44" actId="478"/>
          <ac:spMkLst>
            <pc:docMk/>
            <pc:sldMk cId="2818176505" sldId="332"/>
            <ac:spMk id="3" creationId="{87F6D32E-DB67-4417-9E4B-4A05FEAADF32}"/>
          </ac:spMkLst>
        </pc:spChg>
        <pc:spChg chg="del">
          <ac:chgData name="Nikolaj Godsk Vestergaard" userId="13f6e931-e8bb-4f58-9241-2f10614c3355" providerId="ADAL" clId="{E4806A0B-DC8E-4AB6-B884-FF8A33E1EF07}" dt="2022-11-28T12:37:18.679" v="137" actId="478"/>
          <ac:spMkLst>
            <pc:docMk/>
            <pc:sldMk cId="2818176505" sldId="332"/>
            <ac:spMk id="4" creationId="{BC5C2B99-9DE5-4E37-AAAC-21FD72DC2542}"/>
          </ac:spMkLst>
        </pc:spChg>
        <pc:spChg chg="add del mod">
          <ac:chgData name="Nikolaj Godsk Vestergaard" userId="13f6e931-e8bb-4f58-9241-2f10614c3355" providerId="ADAL" clId="{E4806A0B-DC8E-4AB6-B884-FF8A33E1EF07}" dt="2022-11-28T12:36:00.783" v="45" actId="478"/>
          <ac:spMkLst>
            <pc:docMk/>
            <pc:sldMk cId="2818176505" sldId="332"/>
            <ac:spMk id="7" creationId="{B8F753AE-59B9-4D51-9520-D7B9342591F6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8" creationId="{18F14FD9-3FAB-4EF3-974D-C061C651508D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9" creationId="{6CB39BD7-EE54-4465-8739-A0C3421098D8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0" creationId="{F69EF964-24C2-4DD9-B881-9F245CCB947D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1" creationId="{6FC3653F-1370-443D-BFCD-B6702CE6F403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2" creationId="{40AAC384-C4C2-4E30-BF87-04D6AABB6B8A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3" creationId="{C8ACBE09-3625-4D46-85FA-A1488565C725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4" creationId="{B5499348-D02B-4B1E-ADFF-1FAFEF8E9AE3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5" creationId="{8B724FFF-72B8-43CF-A210-6A76AAF7DC48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6" creationId="{91A65BAF-F160-414E-A773-0668CF513010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7" creationId="{2E4AB12A-AFB0-45E5-8FE4-0A2457ADC242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8" creationId="{9D256130-79C2-4942-90D1-61382AC68BFE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19" creationId="{5169B9EB-F71C-41E1-9C65-F5078A24236A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20" creationId="{FD510315-B523-4138-85B0-21B09229074D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28" creationId="{098879FA-E91D-496F-B965-55F394CD8C73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30" creationId="{4477B7A4-A1DD-49C1-BCD7-F575CA02E476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32" creationId="{E71B1CC5-72DD-4648-AB59-FB2ABE70B059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34" creationId="{B02E3268-0A94-4281-92F6-53580227EEF6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36" creationId="{50BB9E5D-1CA4-4A0B-99D6-0C6C04ED726C}"/>
          </ac:spMkLst>
        </pc:spChg>
        <pc:spChg chg="add del mod">
          <ac:chgData name="Nikolaj Godsk Vestergaard" userId="13f6e931-e8bb-4f58-9241-2f10614c3355" providerId="ADAL" clId="{E4806A0B-DC8E-4AB6-B884-FF8A33E1EF07}" dt="2022-11-28T12:36:03.256" v="47"/>
          <ac:spMkLst>
            <pc:docMk/>
            <pc:sldMk cId="2818176505" sldId="332"/>
            <ac:spMk id="38" creationId="{0D54A889-B5A6-41E0-98C7-DB1E73AF8C3C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39" creationId="{BF5BCCF6-69E9-4A66-A4C1-9CD0CF200266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0" creationId="{E9523A0F-3A57-4498-90F9-F42BBB3254AE}"/>
          </ac:spMkLst>
        </pc:spChg>
        <pc:spChg chg="add mod ord">
          <ac:chgData name="Nikolaj Godsk Vestergaard" userId="13f6e931-e8bb-4f58-9241-2f10614c3355" providerId="ADAL" clId="{E4806A0B-DC8E-4AB6-B884-FF8A33E1EF07}" dt="2022-12-02T08:42:38.876" v="11017"/>
          <ac:spMkLst>
            <pc:docMk/>
            <pc:sldMk cId="2818176505" sldId="332"/>
            <ac:spMk id="41" creationId="{7DD1BEFE-FF04-46C0-8C82-875A228C70F3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1" creationId="{B5B92C93-C23F-4E1E-A03A-AF63CC386F36}"/>
          </ac:spMkLst>
        </pc:spChg>
        <pc:spChg chg="add mod ord">
          <ac:chgData name="Nikolaj Godsk Vestergaard" userId="13f6e931-e8bb-4f58-9241-2f10614c3355" providerId="ADAL" clId="{E4806A0B-DC8E-4AB6-B884-FF8A33E1EF07}" dt="2022-12-02T08:44:37.832" v="11047" actId="207"/>
          <ac:spMkLst>
            <pc:docMk/>
            <pc:sldMk cId="2818176505" sldId="332"/>
            <ac:spMk id="42" creationId="{6FC8D232-7EFB-47BE-9AE1-D266FD7725F0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2" creationId="{75B3E8FA-766E-4567-84AC-E00DB6F4916E}"/>
          </ac:spMkLst>
        </pc:spChg>
        <pc:spChg chg="add mod ord">
          <ac:chgData name="Nikolaj Godsk Vestergaard" userId="13f6e931-e8bb-4f58-9241-2f10614c3355" providerId="ADAL" clId="{E4806A0B-DC8E-4AB6-B884-FF8A33E1EF07}" dt="2022-12-02T08:44:56.591" v="11049" actId="20577"/>
          <ac:spMkLst>
            <pc:docMk/>
            <pc:sldMk cId="2818176505" sldId="332"/>
            <ac:spMk id="43" creationId="{5EBB8361-371A-4E35-B569-7E6C11CA483A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3" creationId="{A1548F08-D864-4CB9-B927-BF0A0C92CAFC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4" creationId="{21E17BC4-8677-49CE-9882-628486CCAC1D}"/>
          </ac:spMkLst>
        </pc:spChg>
        <pc:spChg chg="add mod ord">
          <ac:chgData name="Nikolaj Godsk Vestergaard" userId="13f6e931-e8bb-4f58-9241-2f10614c3355" providerId="ADAL" clId="{E4806A0B-DC8E-4AB6-B884-FF8A33E1EF07}" dt="2022-12-02T08:44:44.463" v="11048" actId="20577"/>
          <ac:spMkLst>
            <pc:docMk/>
            <pc:sldMk cId="2818176505" sldId="332"/>
            <ac:spMk id="44" creationId="{F15A940C-88AE-4D92-8730-B7E13B27B57B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5" creationId="{7936FDCF-4685-4313-A35F-EDB479B1CE67}"/>
          </ac:spMkLst>
        </pc:spChg>
        <pc:spChg chg="add mod ord">
          <ac:chgData name="Nikolaj Godsk Vestergaard" userId="13f6e931-e8bb-4f58-9241-2f10614c3355" providerId="ADAL" clId="{E4806A0B-DC8E-4AB6-B884-FF8A33E1EF07}" dt="2022-12-02T08:44:37.832" v="11047" actId="207"/>
          <ac:spMkLst>
            <pc:docMk/>
            <pc:sldMk cId="2818176505" sldId="332"/>
            <ac:spMk id="45" creationId="{E5BCBACD-978C-4938-BB72-DC19BF4B878E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6" creationId="{74E5E0C8-94A2-4F1E-A584-478A878E610E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7" creationId="{298C4F84-B2AD-4FCC-BF4E-6D1A449BED22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8" creationId="{27022802-94C7-4D3E-9BCE-45C935691362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49" creationId="{64BCDB8E-3626-4778-A23A-9E45D36B9C99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50" creationId="{45EA6578-F542-4DF1-95A7-0F5FE3258061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51" creationId="{37BB5212-C54B-4FC3-886B-CC0D268F9F51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59" creationId="{0415CE0E-E711-4544-8870-C3945E07CDAC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61" creationId="{C2D56120-3A51-4726-A7D6-8A8FB17B6349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63" creationId="{7F499E51-0EEE-4A7E-A225-8B6F5B919D38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65" creationId="{D58E735C-034F-4D41-A439-594AE6006829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67" creationId="{7D1694A6-A86A-409E-8BF2-182F9A18FE06}"/>
          </ac:spMkLst>
        </pc:spChg>
        <pc:spChg chg="add del mod">
          <ac:chgData name="Nikolaj Godsk Vestergaard" userId="13f6e931-e8bb-4f58-9241-2f10614c3355" providerId="ADAL" clId="{E4806A0B-DC8E-4AB6-B884-FF8A33E1EF07}" dt="2022-11-28T12:36:16.881" v="49" actId="478"/>
          <ac:spMkLst>
            <pc:docMk/>
            <pc:sldMk cId="2818176505" sldId="332"/>
            <ac:spMk id="69" creationId="{ABF45201-5806-41A9-A78E-1D80314AAAF6}"/>
          </ac:spMkLst>
        </pc:spChg>
        <pc:spChg chg="add del mod">
          <ac:chgData name="Nikolaj Godsk Vestergaard" userId="13f6e931-e8bb-4f58-9241-2f10614c3355" providerId="ADAL" clId="{E4806A0B-DC8E-4AB6-B884-FF8A33E1EF07}" dt="2022-12-02T08:41:14.973" v="10637" actId="478"/>
          <ac:spMkLst>
            <pc:docMk/>
            <pc:sldMk cId="2818176505" sldId="332"/>
            <ac:spMk id="70" creationId="{21F26288-DAB4-49CB-84A4-AFD5DD569484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1" creationId="{611FBFB0-DBE9-4480-983A-6E3CF0D97B74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2" creationId="{4CA9999E-CC1F-46A1-BBE0-51BE893A0CF6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3" creationId="{4A899259-5624-4C43-839C-4BE571CC03A7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4" creationId="{BE7ED44A-A618-4809-979F-421E102068A1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5" creationId="{C0DB32E3-58A9-480C-BA58-42B155A2D36A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6" creationId="{B9807305-7D30-4C02-BE34-0B2A81BF9345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7" creationId="{4DE16F1D-040E-4626-9C2B-A1128BD170F0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8" creationId="{78B4E5D5-8C54-43D9-BFB7-212979C23F61}"/>
          </ac:spMkLst>
        </pc:spChg>
        <pc:spChg chg="add del mod">
          <ac:chgData name="Nikolaj Godsk Vestergaard" userId="13f6e931-e8bb-4f58-9241-2f10614c3355" providerId="ADAL" clId="{E4806A0B-DC8E-4AB6-B884-FF8A33E1EF07}" dt="2022-12-02T08:41:12.262" v="10635" actId="478"/>
          <ac:spMkLst>
            <pc:docMk/>
            <pc:sldMk cId="2818176505" sldId="332"/>
            <ac:spMk id="79" creationId="{ACD1223E-81F1-4F22-87B9-132CB774314E}"/>
          </ac:spMkLst>
        </pc:spChg>
        <pc:spChg chg="add del mod">
          <ac:chgData name="Nikolaj Godsk Vestergaard" userId="13f6e931-e8bb-4f58-9241-2f10614c3355" providerId="ADAL" clId="{E4806A0B-DC8E-4AB6-B884-FF8A33E1EF07}" dt="2022-12-02T08:41:13.951" v="10636" actId="478"/>
          <ac:spMkLst>
            <pc:docMk/>
            <pc:sldMk cId="2818176505" sldId="332"/>
            <ac:spMk id="80" creationId="{A1E6705F-D39F-42B3-AB7A-59EB168E0E94}"/>
          </ac:spMkLst>
        </pc:spChg>
        <pc:spChg chg="add mod ord">
          <ac:chgData name="Nikolaj Godsk Vestergaard" userId="13f6e931-e8bb-4f58-9241-2f10614c3355" providerId="ADAL" clId="{E4806A0B-DC8E-4AB6-B884-FF8A33E1EF07}" dt="2022-12-02T11:45:10.103" v="13505" actId="14100"/>
          <ac:spMkLst>
            <pc:docMk/>
            <pc:sldMk cId="2818176505" sldId="332"/>
            <ac:spMk id="81" creationId="{F0769BA3-66CD-4FC1-9AA0-CF03C4D0115B}"/>
          </ac:spMkLst>
        </pc:spChg>
        <pc:spChg chg="add mod ord">
          <ac:chgData name="Nikolaj Godsk Vestergaard" userId="13f6e931-e8bb-4f58-9241-2f10614c3355" providerId="ADAL" clId="{E4806A0B-DC8E-4AB6-B884-FF8A33E1EF07}" dt="2022-12-02T08:43:11.876" v="11028" actId="14100"/>
          <ac:spMkLst>
            <pc:docMk/>
            <pc:sldMk cId="2818176505" sldId="332"/>
            <ac:spMk id="82" creationId="{0ECF3D48-5D1C-411A-98C1-80FB4A4AA4F4}"/>
          </ac:spMkLst>
        </pc:spChg>
        <pc:spChg chg="add del mod">
          <ac:chgData name="Nikolaj Godsk Vestergaard" userId="13f6e931-e8bb-4f58-9241-2f10614c3355" providerId="ADAL" clId="{E4806A0B-DC8E-4AB6-B884-FF8A33E1EF07}" dt="2022-12-02T08:40:34.417" v="10604" actId="478"/>
          <ac:spMkLst>
            <pc:docMk/>
            <pc:sldMk cId="2818176505" sldId="332"/>
            <ac:spMk id="84" creationId="{6A888D5B-0F92-49E0-BB6C-F313DCAA380B}"/>
          </ac:spMkLst>
        </pc:spChg>
        <pc:spChg chg="add del mod">
          <ac:chgData name="Nikolaj Godsk Vestergaard" userId="13f6e931-e8bb-4f58-9241-2f10614c3355" providerId="ADAL" clId="{E4806A0B-DC8E-4AB6-B884-FF8A33E1EF07}" dt="2022-12-02T08:40:34.417" v="10604" actId="478"/>
          <ac:spMkLst>
            <pc:docMk/>
            <pc:sldMk cId="2818176505" sldId="332"/>
            <ac:spMk id="86" creationId="{DFBEC3B8-825A-49AD-A9EE-BB101F5FE081}"/>
          </ac:spMkLst>
        </pc:spChg>
        <pc:spChg chg="add del mod">
          <ac:chgData name="Nikolaj Godsk Vestergaard" userId="13f6e931-e8bb-4f58-9241-2f10614c3355" providerId="ADAL" clId="{E4806A0B-DC8E-4AB6-B884-FF8A33E1EF07}" dt="2022-12-02T08:40:34.417" v="10604" actId="478"/>
          <ac:spMkLst>
            <pc:docMk/>
            <pc:sldMk cId="2818176505" sldId="332"/>
            <ac:spMk id="88" creationId="{9FAFA766-9C90-4BA1-87CD-8949449D48F9}"/>
          </ac:spMkLst>
        </pc:spChg>
        <pc:spChg chg="add del mod">
          <ac:chgData name="Nikolaj Godsk Vestergaard" userId="13f6e931-e8bb-4f58-9241-2f10614c3355" providerId="ADAL" clId="{E4806A0B-DC8E-4AB6-B884-FF8A33E1EF07}" dt="2022-12-02T08:40:34.417" v="10604" actId="478"/>
          <ac:spMkLst>
            <pc:docMk/>
            <pc:sldMk cId="2818176505" sldId="332"/>
            <ac:spMk id="90" creationId="{4EB6E242-0749-4864-9A7F-A3389912D2C3}"/>
          </ac:spMkLst>
        </pc:spChg>
        <pc:spChg chg="add del mod">
          <ac:chgData name="Nikolaj Godsk Vestergaard" userId="13f6e931-e8bb-4f58-9241-2f10614c3355" providerId="ADAL" clId="{E4806A0B-DC8E-4AB6-B884-FF8A33E1EF07}" dt="2022-12-02T08:40:34.417" v="10604" actId="478"/>
          <ac:spMkLst>
            <pc:docMk/>
            <pc:sldMk cId="2818176505" sldId="332"/>
            <ac:spMk id="92" creationId="{C7576BE3-F3BD-41E0-AD7C-61395EDA50A8}"/>
          </ac:spMkLst>
        </pc:spChg>
        <pc:spChg chg="add del mod">
          <ac:chgData name="Nikolaj Godsk Vestergaard" userId="13f6e931-e8bb-4f58-9241-2f10614c3355" providerId="ADAL" clId="{E4806A0B-DC8E-4AB6-B884-FF8A33E1EF07}" dt="2022-12-02T08:40:30.009" v="10601" actId="478"/>
          <ac:spMkLst>
            <pc:docMk/>
            <pc:sldMk cId="2818176505" sldId="332"/>
            <ac:spMk id="94" creationId="{56217BBC-D09A-4DB5-892A-0EF64B28D946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96" creationId="{DE74A01E-E294-4529-930D-B8488612C721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98" creationId="{6DB634E8-1E4D-45FA-AB0B-B7E2CBD0B1FE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100" creationId="{A6055611-ECDD-4A4C-B420-B7FEC27156AC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102" creationId="{4345DBE1-346C-472D-ADCC-E0EDF045E3B4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104" creationId="{4E601221-6269-4900-B11C-ED11861D9B55}"/>
          </ac:spMkLst>
        </pc:spChg>
        <pc:spChg chg="add del mod">
          <ac:chgData name="Nikolaj Godsk Vestergaard" userId="13f6e931-e8bb-4f58-9241-2f10614c3355" providerId="ADAL" clId="{E4806A0B-DC8E-4AB6-B884-FF8A33E1EF07}" dt="2022-12-02T08:40:42.631" v="10611" actId="478"/>
          <ac:spMkLst>
            <pc:docMk/>
            <pc:sldMk cId="2818176505" sldId="332"/>
            <ac:spMk id="106" creationId="{8E1C6042-D95A-4241-AA39-FECEF418CE90}"/>
          </ac:spMkLst>
        </pc:spChg>
        <pc:spChg chg="add del mod">
          <ac:chgData name="Nikolaj Godsk Vestergaard" userId="13f6e931-e8bb-4f58-9241-2f10614c3355" providerId="ADAL" clId="{E4806A0B-DC8E-4AB6-B884-FF8A33E1EF07}" dt="2022-11-28T12:37:46.329" v="140"/>
          <ac:spMkLst>
            <pc:docMk/>
            <pc:sldMk cId="2818176505" sldId="332"/>
            <ac:spMk id="107" creationId="{0CEF8CB3-AE7F-4859-A169-06C763AA8BF2}"/>
          </ac:spMkLst>
        </pc:spChg>
        <pc:spChg chg="add mod ord">
          <ac:chgData name="Nikolaj Godsk Vestergaard" userId="13f6e931-e8bb-4f58-9241-2f10614c3355" providerId="ADAL" clId="{E4806A0B-DC8E-4AB6-B884-FF8A33E1EF07}" dt="2022-12-02T08:42:38.876" v="11015"/>
          <ac:spMkLst>
            <pc:docMk/>
            <pc:sldMk cId="2818176505" sldId="332"/>
            <ac:spMk id="108" creationId="{F7505CCF-6B2D-4791-8B8E-A8068ECE6AE7}"/>
          </ac:spMkLst>
        </pc:spChg>
        <pc:spChg chg="add del mod">
          <ac:chgData name="Nikolaj Godsk Vestergaard" userId="13f6e931-e8bb-4f58-9241-2f10614c3355" providerId="ADAL" clId="{E4806A0B-DC8E-4AB6-B884-FF8A33E1EF07}" dt="2022-11-28T12:37:53.738" v="146" actId="478"/>
          <ac:spMkLst>
            <pc:docMk/>
            <pc:sldMk cId="2818176505" sldId="332"/>
            <ac:spMk id="110" creationId="{07D73433-29AE-4C0D-A518-7B741BAC699E}"/>
          </ac:spMkLst>
        </pc:spChg>
        <pc:spChg chg="add del mod">
          <ac:chgData name="Nikolaj Godsk Vestergaard" userId="13f6e931-e8bb-4f58-9241-2f10614c3355" providerId="ADAL" clId="{E4806A0B-DC8E-4AB6-B884-FF8A33E1EF07}" dt="2022-11-28T12:55:38.140" v="1254" actId="478"/>
          <ac:spMkLst>
            <pc:docMk/>
            <pc:sldMk cId="2818176505" sldId="332"/>
            <ac:spMk id="111" creationId="{60A6CE46-0364-495B-BD3A-FC59CDFB403B}"/>
          </ac:spMkLst>
        </pc:spChg>
        <pc:graphicFrameChg chg="mod">
          <ac:chgData name="Nikolaj Godsk Vestergaard" userId="13f6e931-e8bb-4f58-9241-2f10614c3355" providerId="ADAL" clId="{E4806A0B-DC8E-4AB6-B884-FF8A33E1EF07}" dt="2022-12-02T08:42:38.878" v="11020"/>
          <ac:graphicFrameMkLst>
            <pc:docMk/>
            <pc:sldMk cId="2818176505" sldId="332"/>
            <ac:graphicFrameMk id="6" creationId="{04387A61-43FE-46B6-8C73-F239F7BF4336}"/>
          </ac:graphicFrameMkLst>
        </pc:graphicFrame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1" creationId="{8A7014C6-6829-4364-92B1-A96F04827142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2" creationId="{56AAD859-196F-4AB5-8F9C-FECC1C7E840E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3" creationId="{AAB20988-96BB-4DB4-8EDE-7549FC9DD21A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4" creationId="{6252BEC9-E1FC-4D01-8D8F-174BCD18AACE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5" creationId="{D1650228-2B38-41BB-8C78-B56D8BF8316C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6" creationId="{B34C4B56-5C50-438D-A1CE-CFFFC8D79EA4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7" creationId="{07A8AB05-55B6-4190-8CE7-E55F7551D756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29" creationId="{890DAA2C-C2E7-427C-B425-52A19AE67B8F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31" creationId="{B6531A29-6CEE-47EA-ADCB-2AAFC41B6270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33" creationId="{57814C90-4662-4731-B7A8-E2076EFF8A38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35" creationId="{6D1D951B-6A3C-4F0A-BA10-8AA6DD9E74D9}"/>
          </ac:cxnSpMkLst>
        </pc:cxnChg>
        <pc:cxnChg chg="add del mod">
          <ac:chgData name="Nikolaj Godsk Vestergaard" userId="13f6e931-e8bb-4f58-9241-2f10614c3355" providerId="ADAL" clId="{E4806A0B-DC8E-4AB6-B884-FF8A33E1EF07}" dt="2022-11-28T12:36:03.256" v="47"/>
          <ac:cxnSpMkLst>
            <pc:docMk/>
            <pc:sldMk cId="2818176505" sldId="332"/>
            <ac:cxnSpMk id="37" creationId="{0708ABC2-E6B0-400F-A243-39AE35896AA2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2" creationId="{952EC5D4-98D3-450C-9819-B32C75BB34FA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3" creationId="{E995131A-58AD-4DA6-A41D-D6DEBAB2E1B4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4" creationId="{496663EF-B520-452A-A1F1-1D704930BED3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5" creationId="{BFC4A3CB-59E5-42CF-9F7C-A65E517F7C59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6" creationId="{4D95FD4E-9AB9-498C-B32B-D10FA4920A43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7" creationId="{53D25803-6027-44CF-A023-36F1DFE526F1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58" creationId="{B9B6BCF3-C547-4654-8E79-497E40821F8A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60" creationId="{6E17780F-A5E1-49C8-A0A5-DADA3280CD45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62" creationId="{42B7D806-93DF-4EAE-AC85-280E050D5A07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64" creationId="{C8A924BB-CBCF-4D3D-842F-4AF0A473317B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66" creationId="{D1617DCD-167F-4F4B-B735-26DF66AF9F59}"/>
          </ac:cxnSpMkLst>
        </pc:cxnChg>
        <pc:cxnChg chg="add del mod">
          <ac:chgData name="Nikolaj Godsk Vestergaard" userId="13f6e931-e8bb-4f58-9241-2f10614c3355" providerId="ADAL" clId="{E4806A0B-DC8E-4AB6-B884-FF8A33E1EF07}" dt="2022-11-28T12:36:16.881" v="49" actId="478"/>
          <ac:cxnSpMkLst>
            <pc:docMk/>
            <pc:sldMk cId="2818176505" sldId="332"/>
            <ac:cxnSpMk id="68" creationId="{EE04184C-D608-42CD-8E65-255537F8B80F}"/>
          </ac:cxnSpMkLst>
        </pc:cxnChg>
        <pc:cxnChg chg="add del mod">
          <ac:chgData name="Nikolaj Godsk Vestergaard" userId="13f6e931-e8bb-4f58-9241-2f10614c3355" providerId="ADAL" clId="{E4806A0B-DC8E-4AB6-B884-FF8A33E1EF07}" dt="2022-12-02T08:40:38.448" v="10609" actId="478"/>
          <ac:cxnSpMkLst>
            <pc:docMk/>
            <pc:sldMk cId="2818176505" sldId="332"/>
            <ac:cxnSpMk id="83" creationId="{B3BAB8D9-F6D6-447E-8D82-26E5D10BC619}"/>
          </ac:cxnSpMkLst>
        </pc:cxnChg>
        <pc:cxnChg chg="add del mod">
          <ac:chgData name="Nikolaj Godsk Vestergaard" userId="13f6e931-e8bb-4f58-9241-2f10614c3355" providerId="ADAL" clId="{E4806A0B-DC8E-4AB6-B884-FF8A33E1EF07}" dt="2022-12-02T08:40:37.693" v="10608" actId="478"/>
          <ac:cxnSpMkLst>
            <pc:docMk/>
            <pc:sldMk cId="2818176505" sldId="332"/>
            <ac:cxnSpMk id="85" creationId="{8DF5EC93-6807-4951-9CC0-4214D757AB2C}"/>
          </ac:cxnSpMkLst>
        </pc:cxnChg>
        <pc:cxnChg chg="add del mod">
          <ac:chgData name="Nikolaj Godsk Vestergaard" userId="13f6e931-e8bb-4f58-9241-2f10614c3355" providerId="ADAL" clId="{E4806A0B-DC8E-4AB6-B884-FF8A33E1EF07}" dt="2022-12-02T08:40:36.639" v="10607" actId="478"/>
          <ac:cxnSpMkLst>
            <pc:docMk/>
            <pc:sldMk cId="2818176505" sldId="332"/>
            <ac:cxnSpMk id="87" creationId="{1642505F-5117-4105-BC50-9FB184DC0D0A}"/>
          </ac:cxnSpMkLst>
        </pc:cxnChg>
        <pc:cxnChg chg="add del mod">
          <ac:chgData name="Nikolaj Godsk Vestergaard" userId="13f6e931-e8bb-4f58-9241-2f10614c3355" providerId="ADAL" clId="{E4806A0B-DC8E-4AB6-B884-FF8A33E1EF07}" dt="2022-12-02T08:40:35.803" v="10606" actId="478"/>
          <ac:cxnSpMkLst>
            <pc:docMk/>
            <pc:sldMk cId="2818176505" sldId="332"/>
            <ac:cxnSpMk id="89" creationId="{A481B954-4AAA-4D06-86C0-83B422B0FE82}"/>
          </ac:cxnSpMkLst>
        </pc:cxnChg>
        <pc:cxnChg chg="add del mod">
          <ac:chgData name="Nikolaj Godsk Vestergaard" userId="13f6e931-e8bb-4f58-9241-2f10614c3355" providerId="ADAL" clId="{E4806A0B-DC8E-4AB6-B884-FF8A33E1EF07}" dt="2022-12-02T08:40:35.198" v="10605" actId="478"/>
          <ac:cxnSpMkLst>
            <pc:docMk/>
            <pc:sldMk cId="2818176505" sldId="332"/>
            <ac:cxnSpMk id="91" creationId="{FF7B8B66-C1E2-46BD-8755-C6D004DD831F}"/>
          </ac:cxnSpMkLst>
        </pc:cxnChg>
        <pc:cxnChg chg="add del mod">
          <ac:chgData name="Nikolaj Godsk Vestergaard" userId="13f6e931-e8bb-4f58-9241-2f10614c3355" providerId="ADAL" clId="{E4806A0B-DC8E-4AB6-B884-FF8A33E1EF07}" dt="2022-12-02T08:40:30.693" v="10602" actId="478"/>
          <ac:cxnSpMkLst>
            <pc:docMk/>
            <pc:sldMk cId="2818176505" sldId="332"/>
            <ac:cxnSpMk id="93" creationId="{42D4E7DD-E3F3-4C95-880F-079067E421CA}"/>
          </ac:cxnSpMkLst>
        </pc:cxnChg>
        <pc:cxnChg chg="add del mod">
          <ac:chgData name="Nikolaj Godsk Vestergaard" userId="13f6e931-e8bb-4f58-9241-2f10614c3355" providerId="ADAL" clId="{E4806A0B-DC8E-4AB6-B884-FF8A33E1EF07}" dt="2022-12-02T08:40:40.025" v="10610" actId="478"/>
          <ac:cxnSpMkLst>
            <pc:docMk/>
            <pc:sldMk cId="2818176505" sldId="332"/>
            <ac:cxnSpMk id="95" creationId="{01F89884-501C-4FD9-885E-DA71CC198CF1}"/>
          </ac:cxnSpMkLst>
        </pc:cxnChg>
        <pc:cxnChg chg="add del mod">
          <ac:chgData name="Nikolaj Godsk Vestergaard" userId="13f6e931-e8bb-4f58-9241-2f10614c3355" providerId="ADAL" clId="{E4806A0B-DC8E-4AB6-B884-FF8A33E1EF07}" dt="2022-12-02T08:40:47.651" v="10616" actId="478"/>
          <ac:cxnSpMkLst>
            <pc:docMk/>
            <pc:sldMk cId="2818176505" sldId="332"/>
            <ac:cxnSpMk id="97" creationId="{D05DA3A4-9C6B-49EF-BB68-F258EAF2C5B8}"/>
          </ac:cxnSpMkLst>
        </pc:cxnChg>
        <pc:cxnChg chg="add del mod">
          <ac:chgData name="Nikolaj Godsk Vestergaard" userId="13f6e931-e8bb-4f58-9241-2f10614c3355" providerId="ADAL" clId="{E4806A0B-DC8E-4AB6-B884-FF8A33E1EF07}" dt="2022-12-02T08:40:46.614" v="10615" actId="478"/>
          <ac:cxnSpMkLst>
            <pc:docMk/>
            <pc:sldMk cId="2818176505" sldId="332"/>
            <ac:cxnSpMk id="99" creationId="{A79AF86C-F903-47DE-A8F9-71DC20E286A2}"/>
          </ac:cxnSpMkLst>
        </pc:cxnChg>
        <pc:cxnChg chg="add del mod">
          <ac:chgData name="Nikolaj Godsk Vestergaard" userId="13f6e931-e8bb-4f58-9241-2f10614c3355" providerId="ADAL" clId="{E4806A0B-DC8E-4AB6-B884-FF8A33E1EF07}" dt="2022-12-02T08:40:45.780" v="10614" actId="478"/>
          <ac:cxnSpMkLst>
            <pc:docMk/>
            <pc:sldMk cId="2818176505" sldId="332"/>
            <ac:cxnSpMk id="101" creationId="{915D1E63-4B2B-41C4-9FAF-A1D6AA7B4CBA}"/>
          </ac:cxnSpMkLst>
        </pc:cxnChg>
        <pc:cxnChg chg="add del mod">
          <ac:chgData name="Nikolaj Godsk Vestergaard" userId="13f6e931-e8bb-4f58-9241-2f10614c3355" providerId="ADAL" clId="{E4806A0B-DC8E-4AB6-B884-FF8A33E1EF07}" dt="2022-12-02T08:40:44.789" v="10613" actId="478"/>
          <ac:cxnSpMkLst>
            <pc:docMk/>
            <pc:sldMk cId="2818176505" sldId="332"/>
            <ac:cxnSpMk id="103" creationId="{1D3EDEDB-14D2-439E-A112-FC697838C294}"/>
          </ac:cxnSpMkLst>
        </pc:cxnChg>
        <pc:cxnChg chg="add del mod">
          <ac:chgData name="Nikolaj Godsk Vestergaard" userId="13f6e931-e8bb-4f58-9241-2f10614c3355" providerId="ADAL" clId="{E4806A0B-DC8E-4AB6-B884-FF8A33E1EF07}" dt="2022-12-02T08:40:43.793" v="10612" actId="478"/>
          <ac:cxnSpMkLst>
            <pc:docMk/>
            <pc:sldMk cId="2818176505" sldId="332"/>
            <ac:cxnSpMk id="105" creationId="{6CC36A74-6506-4F55-993D-AB82FB5BDBDA}"/>
          </ac:cxnSpMkLst>
        </pc:cxnChg>
      </pc:sldChg>
      <pc:sldChg chg="addSp delSp modSp add mod setBg">
        <pc:chgData name="Nikolaj Godsk Vestergaard" userId="13f6e931-e8bb-4f58-9241-2f10614c3355" providerId="ADAL" clId="{E4806A0B-DC8E-4AB6-B884-FF8A33E1EF07}" dt="2022-11-28T15:38:45.841" v="8404"/>
        <pc:sldMkLst>
          <pc:docMk/>
          <pc:sldMk cId="4046010928" sldId="333"/>
        </pc:sldMkLst>
        <pc:spChg chg="add mod">
          <ac:chgData name="Nikolaj Godsk Vestergaard" userId="13f6e931-e8bb-4f58-9241-2f10614c3355" providerId="ADAL" clId="{E4806A0B-DC8E-4AB6-B884-FF8A33E1EF07}" dt="2022-11-28T15:38:45.841" v="8404"/>
          <ac:spMkLst>
            <pc:docMk/>
            <pc:sldMk cId="4046010928" sldId="333"/>
            <ac:spMk id="37" creationId="{E02E948A-D5C9-48C7-9C1A-34BF94B82E8D}"/>
          </ac:spMkLst>
        </pc:spChg>
        <pc:spChg chg="add del mod">
          <ac:chgData name="Nikolaj Godsk Vestergaard" userId="13f6e931-e8bb-4f58-9241-2f10614c3355" providerId="ADAL" clId="{E4806A0B-DC8E-4AB6-B884-FF8A33E1EF07}" dt="2022-11-28T12:40:40.223" v="252"/>
          <ac:spMkLst>
            <pc:docMk/>
            <pc:sldMk cId="4046010928" sldId="333"/>
            <ac:spMk id="41" creationId="{EAD68FD6-2D6F-4689-B89B-58BBBF093ECD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43" creationId="{ECCBA21C-6212-403B-8989-718E0DC22EB0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44" creationId="{C14DFF1F-BB0F-4CDF-8BC4-AD70E3E1CF18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46" creationId="{DCB3F7EC-8100-498B-A117-1B9A864D49AA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47" creationId="{8D19B65F-578B-46C2-8D20-37CF6A013BDB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49" creationId="{1CAB7513-9E5F-4953-BDEF-D75C0FB8F3BA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50" creationId="{E77044ED-9D64-4530-8DEF-3B41D7A8AB7E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52" creationId="{90C512BC-530E-4FF0-AB86-D326278F5D35}"/>
          </ac:spMkLst>
        </pc:spChg>
        <pc:spChg chg="mod">
          <ac:chgData name="Nikolaj Godsk Vestergaard" userId="13f6e931-e8bb-4f58-9241-2f10614c3355" providerId="ADAL" clId="{E4806A0B-DC8E-4AB6-B884-FF8A33E1EF07}" dt="2022-11-28T12:40:39.086" v="251"/>
          <ac:spMkLst>
            <pc:docMk/>
            <pc:sldMk cId="4046010928" sldId="333"/>
            <ac:spMk id="53" creationId="{41BD2268-42D4-447A-BD36-557F8973587A}"/>
          </ac:spMkLst>
        </pc:spChg>
        <pc:spChg chg="add del mod">
          <ac:chgData name="Nikolaj Godsk Vestergaard" userId="13f6e931-e8bb-4f58-9241-2f10614c3355" providerId="ADAL" clId="{E4806A0B-DC8E-4AB6-B884-FF8A33E1EF07}" dt="2022-11-28T12:40:40.223" v="252"/>
          <ac:spMkLst>
            <pc:docMk/>
            <pc:sldMk cId="4046010928" sldId="333"/>
            <ac:spMk id="54" creationId="{70EAB610-00DE-429C-9A57-D09F1C671002}"/>
          </ac:spMkLst>
        </pc:spChg>
        <pc:spChg chg="add del mod">
          <ac:chgData name="Nikolaj Godsk Vestergaard" userId="13f6e931-e8bb-4f58-9241-2f10614c3355" providerId="ADAL" clId="{E4806A0B-DC8E-4AB6-B884-FF8A33E1EF07}" dt="2022-11-28T12:40:40.223" v="252"/>
          <ac:spMkLst>
            <pc:docMk/>
            <pc:sldMk cId="4046010928" sldId="333"/>
            <ac:spMk id="55" creationId="{CFFC5543-32B1-4774-AC1F-16EC551D8DE8}"/>
          </ac:spMkLst>
        </pc:spChg>
        <pc:spChg chg="add del mod">
          <ac:chgData name="Nikolaj Godsk Vestergaard" userId="13f6e931-e8bb-4f58-9241-2f10614c3355" providerId="ADAL" clId="{E4806A0B-DC8E-4AB6-B884-FF8A33E1EF07}" dt="2022-11-28T12:40:40.223" v="252"/>
          <ac:spMkLst>
            <pc:docMk/>
            <pc:sldMk cId="4046010928" sldId="333"/>
            <ac:spMk id="56" creationId="{45ACF3CF-CE9A-4739-B81C-50B984CB72F1}"/>
          </ac:spMkLst>
        </pc:spChg>
        <pc:spChg chg="add del mod">
          <ac:chgData name="Nikolaj Godsk Vestergaard" userId="13f6e931-e8bb-4f58-9241-2f10614c3355" providerId="ADAL" clId="{E4806A0B-DC8E-4AB6-B884-FF8A33E1EF07}" dt="2022-11-28T12:40:40.223" v="252"/>
          <ac:spMkLst>
            <pc:docMk/>
            <pc:sldMk cId="4046010928" sldId="333"/>
            <ac:spMk id="57" creationId="{898F3D7F-E58E-4A1B-89BA-3BC5C464C104}"/>
          </ac:spMkLst>
        </pc:spChg>
        <pc:spChg chg="add del mod">
          <ac:chgData name="Nikolaj Godsk Vestergaard" userId="13f6e931-e8bb-4f58-9241-2f10614c3355" providerId="ADAL" clId="{E4806A0B-DC8E-4AB6-B884-FF8A33E1EF07}" dt="2022-11-28T12:41:02.039" v="258" actId="478"/>
          <ac:spMkLst>
            <pc:docMk/>
            <pc:sldMk cId="4046010928" sldId="333"/>
            <ac:spMk id="58" creationId="{CD427B26-F474-489D-96FF-A549125F7B84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0" creationId="{55EF8D7F-8D5D-421A-A348-13389CD713B5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1" creationId="{8457B651-618E-4B58-AABC-0B534194C9E6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3" creationId="{D894309A-314E-4C4B-B5DF-D1162F6DE7F3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4" creationId="{CC92E1DD-90C8-4C10-92B7-9DC1B007E90E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6" creationId="{5F756AEF-8849-4E4D-870A-A9E80373D804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7" creationId="{0143C4F6-6752-4719-90DF-A320A38212AD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69" creationId="{A64E5F7A-5399-4EE3-AEBA-55C48815BC8D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0" creationId="{21F26288-DAB4-49CB-84A4-AFD5DD569484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1" creationId="{611FBFB0-DBE9-4480-983A-6E3CF0D97B74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2" creationId="{4CA9999E-CC1F-46A1-BBE0-51BE893A0CF6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3" creationId="{4A899259-5624-4C43-839C-4BE571CC03A7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4" creationId="{BE7ED44A-A618-4809-979F-421E102068A1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5" creationId="{C0DB32E3-58A9-480C-BA58-42B155A2D36A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6" creationId="{B9807305-7D30-4C02-BE34-0B2A81BF9345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7" creationId="{4DE16F1D-040E-4626-9C2B-A1128BD170F0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8" creationId="{78B4E5D5-8C54-43D9-BFB7-212979C23F61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79" creationId="{ACD1223E-81F1-4F22-87B9-132CB774314E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80" creationId="{A1E6705F-D39F-42B3-AB7A-59EB168E0E94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81" creationId="{F0769BA3-66CD-4FC1-9AA0-CF03C4D0115B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82" creationId="{0ECF3D48-5D1C-411A-98C1-80FB4A4AA4F4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84" creationId="{6A888D5B-0F92-49E0-BB6C-F313DCAA380B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86" creationId="{DFBEC3B8-825A-49AD-A9EE-BB101F5FE081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88" creationId="{9FAFA766-9C90-4BA1-87CD-8949449D48F9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90" creationId="{4EB6E242-0749-4864-9A7F-A3389912D2C3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92" creationId="{C7576BE3-F3BD-41E0-AD7C-61395EDA50A8}"/>
          </ac:spMkLst>
        </pc:spChg>
        <pc:spChg chg="del">
          <ac:chgData name="Nikolaj Godsk Vestergaard" userId="13f6e931-e8bb-4f58-9241-2f10614c3355" providerId="ADAL" clId="{E4806A0B-DC8E-4AB6-B884-FF8A33E1EF07}" dt="2022-11-28T12:40:29.548" v="250" actId="478"/>
          <ac:spMkLst>
            <pc:docMk/>
            <pc:sldMk cId="4046010928" sldId="333"/>
            <ac:spMk id="94" creationId="{56217BBC-D09A-4DB5-892A-0EF64B28D946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96" creationId="{DE74A01E-E294-4529-930D-B8488612C721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98" creationId="{6DB634E8-1E4D-45FA-AB0B-B7E2CBD0B1FE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100" creationId="{A6055611-ECDD-4A4C-B420-B7FEC27156AC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102" creationId="{4345DBE1-346C-472D-ADCC-E0EDF045E3B4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104" creationId="{4E601221-6269-4900-B11C-ED11861D9B55}"/>
          </ac:spMkLst>
        </pc:spChg>
        <pc:spChg chg="del">
          <ac:chgData name="Nikolaj Godsk Vestergaard" userId="13f6e931-e8bb-4f58-9241-2f10614c3355" providerId="ADAL" clId="{E4806A0B-DC8E-4AB6-B884-FF8A33E1EF07}" dt="2022-11-28T12:40:26.914" v="249" actId="478"/>
          <ac:spMkLst>
            <pc:docMk/>
            <pc:sldMk cId="4046010928" sldId="333"/>
            <ac:spMk id="106" creationId="{8E1C6042-D95A-4241-AA39-FECEF418CE90}"/>
          </ac:spMkLst>
        </pc:spChg>
        <pc:spChg chg="mod">
          <ac:chgData name="Nikolaj Godsk Vestergaard" userId="13f6e931-e8bb-4f58-9241-2f10614c3355" providerId="ADAL" clId="{E4806A0B-DC8E-4AB6-B884-FF8A33E1EF07}" dt="2022-11-28T12:40:42.615" v="253"/>
          <ac:spMkLst>
            <pc:docMk/>
            <pc:sldMk cId="4046010928" sldId="333"/>
            <ac:spMk id="107" creationId="{CDBDE9A0-BA48-415E-B472-8C007BDB8F48}"/>
          </ac:spMkLst>
        </pc:spChg>
        <pc:spChg chg="mod">
          <ac:chgData name="Nikolaj Godsk Vestergaard" userId="13f6e931-e8bb-4f58-9241-2f10614c3355" providerId="ADAL" clId="{E4806A0B-DC8E-4AB6-B884-FF8A33E1EF07}" dt="2022-11-28T12:40:21.777" v="248" actId="20577"/>
          <ac:spMkLst>
            <pc:docMk/>
            <pc:sldMk cId="4046010928" sldId="333"/>
            <ac:spMk id="108" creationId="{F7505CCF-6B2D-4791-8B8E-A8068ECE6AE7}"/>
          </ac:spMkLst>
        </pc:spChg>
        <pc:spChg chg="add del mod">
          <ac:chgData name="Nikolaj Godsk Vestergaard" userId="13f6e931-e8bb-4f58-9241-2f10614c3355" providerId="ADAL" clId="{E4806A0B-DC8E-4AB6-B884-FF8A33E1EF07}" dt="2022-11-28T12:41:00.819" v="257" actId="478"/>
          <ac:spMkLst>
            <pc:docMk/>
            <pc:sldMk cId="4046010928" sldId="333"/>
            <ac:spMk id="109" creationId="{308E867B-2CC2-444F-A9A2-57EB3BB96065}"/>
          </ac:spMkLst>
        </pc:spChg>
        <pc:spChg chg="add del mod">
          <ac:chgData name="Nikolaj Godsk Vestergaard" userId="13f6e931-e8bb-4f58-9241-2f10614c3355" providerId="ADAL" clId="{E4806A0B-DC8E-4AB6-B884-FF8A33E1EF07}" dt="2022-11-28T12:41:00.819" v="257" actId="478"/>
          <ac:spMkLst>
            <pc:docMk/>
            <pc:sldMk cId="4046010928" sldId="333"/>
            <ac:spMk id="110" creationId="{915C8C7C-EC6B-473F-BDE7-226036BDBDC2}"/>
          </ac:spMkLst>
        </pc:spChg>
        <pc:spChg chg="add del mod">
          <ac:chgData name="Nikolaj Godsk Vestergaard" userId="13f6e931-e8bb-4f58-9241-2f10614c3355" providerId="ADAL" clId="{E4806A0B-DC8E-4AB6-B884-FF8A33E1EF07}" dt="2022-11-28T12:41:00.819" v="257" actId="478"/>
          <ac:spMkLst>
            <pc:docMk/>
            <pc:sldMk cId="4046010928" sldId="333"/>
            <ac:spMk id="111" creationId="{D859819D-8636-4489-9D79-BCC0DEEC332B}"/>
          </ac:spMkLst>
        </pc:spChg>
        <pc:spChg chg="add del mod">
          <ac:chgData name="Nikolaj Godsk Vestergaard" userId="13f6e931-e8bb-4f58-9241-2f10614c3355" providerId="ADAL" clId="{E4806A0B-DC8E-4AB6-B884-FF8A33E1EF07}" dt="2022-11-28T12:41:00.819" v="257" actId="478"/>
          <ac:spMkLst>
            <pc:docMk/>
            <pc:sldMk cId="4046010928" sldId="333"/>
            <ac:spMk id="112" creationId="{DB91FB80-8686-4F4C-8A65-C10AAE239E95}"/>
          </ac:spMkLst>
        </pc:spChg>
        <pc:spChg chg="add del mod">
          <ac:chgData name="Nikolaj Godsk Vestergaard" userId="13f6e931-e8bb-4f58-9241-2f10614c3355" providerId="ADAL" clId="{E4806A0B-DC8E-4AB6-B884-FF8A33E1EF07}" dt="2022-11-28T12:40:48.333" v="255"/>
          <ac:spMkLst>
            <pc:docMk/>
            <pc:sldMk cId="4046010928" sldId="333"/>
            <ac:spMk id="113" creationId="{7B308C8E-3090-4B17-A6A7-CA87EE95CE17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14" creationId="{E8451A55-BB16-47AD-AA63-3FF4C86E6B8F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15" creationId="{B8E09B4E-86C2-48D6-9427-3DE7C9690391}"/>
          </ac:spMkLst>
        </pc:spChg>
        <pc:spChg chg="mod topLvl">
          <ac:chgData name="Nikolaj Godsk Vestergaard" userId="13f6e931-e8bb-4f58-9241-2f10614c3355" providerId="ADAL" clId="{E4806A0B-DC8E-4AB6-B884-FF8A33E1EF07}" dt="2022-11-28T12:52:16.308" v="1206" actId="207"/>
          <ac:spMkLst>
            <pc:docMk/>
            <pc:sldMk cId="4046010928" sldId="333"/>
            <ac:spMk id="117" creationId="{D31BA5E2-C6BE-45A2-B6F5-78CB8F95E6F7}"/>
          </ac:spMkLst>
        </pc:spChg>
        <pc:spChg chg="mod topLvl">
          <ac:chgData name="Nikolaj Godsk Vestergaard" userId="13f6e931-e8bb-4f58-9241-2f10614c3355" providerId="ADAL" clId="{E4806A0B-DC8E-4AB6-B884-FF8A33E1EF07}" dt="2022-11-28T12:56:24.606" v="1256" actId="20577"/>
          <ac:spMkLst>
            <pc:docMk/>
            <pc:sldMk cId="4046010928" sldId="333"/>
            <ac:spMk id="118" creationId="{24A9BDE7-FDBC-45D4-A03B-38C97EB14872}"/>
          </ac:spMkLst>
        </pc:spChg>
        <pc:spChg chg="mod">
          <ac:chgData name="Nikolaj Godsk Vestergaard" userId="13f6e931-e8bb-4f58-9241-2f10614c3355" providerId="ADAL" clId="{E4806A0B-DC8E-4AB6-B884-FF8A33E1EF07}" dt="2022-11-28T12:52:32.413" v="1208" actId="207"/>
          <ac:spMkLst>
            <pc:docMk/>
            <pc:sldMk cId="4046010928" sldId="333"/>
            <ac:spMk id="120" creationId="{924232FF-1F32-44A0-9E16-24A078D0C4E3}"/>
          </ac:spMkLst>
        </pc:spChg>
        <pc:spChg chg="mod">
          <ac:chgData name="Nikolaj Godsk Vestergaard" userId="13f6e931-e8bb-4f58-9241-2f10614c3355" providerId="ADAL" clId="{E4806A0B-DC8E-4AB6-B884-FF8A33E1EF07}" dt="2022-11-28T12:56:29.607" v="1260" actId="20577"/>
          <ac:spMkLst>
            <pc:docMk/>
            <pc:sldMk cId="4046010928" sldId="333"/>
            <ac:spMk id="121" creationId="{5DAC0ED1-1E61-4D60-98B1-2FCAF31E598E}"/>
          </ac:spMkLst>
        </pc:spChg>
        <pc:spChg chg="mod">
          <ac:chgData name="Nikolaj Godsk Vestergaard" userId="13f6e931-e8bb-4f58-9241-2f10614c3355" providerId="ADAL" clId="{E4806A0B-DC8E-4AB6-B884-FF8A33E1EF07}" dt="2022-11-28T12:49:00.779" v="516" actId="207"/>
          <ac:spMkLst>
            <pc:docMk/>
            <pc:sldMk cId="4046010928" sldId="333"/>
            <ac:spMk id="123" creationId="{D58C3111-53A4-4D1B-A4D4-B21746FFA06F}"/>
          </ac:spMkLst>
        </pc:spChg>
        <pc:spChg chg="mod">
          <ac:chgData name="Nikolaj Godsk Vestergaard" userId="13f6e931-e8bb-4f58-9241-2f10614c3355" providerId="ADAL" clId="{E4806A0B-DC8E-4AB6-B884-FF8A33E1EF07}" dt="2022-11-28T12:56:32.085" v="1262" actId="20577"/>
          <ac:spMkLst>
            <pc:docMk/>
            <pc:sldMk cId="4046010928" sldId="333"/>
            <ac:spMk id="124" creationId="{2B839870-3482-4A6A-B1A6-B790272AA36C}"/>
          </ac:spMkLst>
        </pc:spChg>
        <pc:spChg chg="mod">
          <ac:chgData name="Nikolaj Godsk Vestergaard" userId="13f6e931-e8bb-4f58-9241-2f10614c3355" providerId="ADAL" clId="{E4806A0B-DC8E-4AB6-B884-FF8A33E1EF07}" dt="2022-11-28T12:52:27.068" v="1207" actId="207"/>
          <ac:spMkLst>
            <pc:docMk/>
            <pc:sldMk cId="4046010928" sldId="333"/>
            <ac:spMk id="126" creationId="{12F2A5C3-6D72-4159-B965-2ACA08671F6E}"/>
          </ac:spMkLst>
        </pc:spChg>
        <pc:spChg chg="mod">
          <ac:chgData name="Nikolaj Godsk Vestergaard" userId="13f6e931-e8bb-4f58-9241-2f10614c3355" providerId="ADAL" clId="{E4806A0B-DC8E-4AB6-B884-FF8A33E1EF07}" dt="2022-11-28T12:56:26.972" v="1258" actId="20577"/>
          <ac:spMkLst>
            <pc:docMk/>
            <pc:sldMk cId="4046010928" sldId="333"/>
            <ac:spMk id="127" creationId="{4BD583A6-7344-4C7F-B860-560937993F66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28" creationId="{31D7343F-7AFC-41CB-A4E9-DDD00AC5B0B5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29" creationId="{5CBEEF4A-054B-4A20-B97B-35C9D81B8FFA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30" creationId="{0222A031-CF5A-4E75-BDC8-33E393DEF39E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31" creationId="{F8C60C91-9C5F-441C-A4A1-AF0C8603E481}"/>
          </ac:spMkLst>
        </pc:spChg>
        <pc:spChg chg="add mod topLvl">
          <ac:chgData name="Nikolaj Godsk Vestergaard" userId="13f6e931-e8bb-4f58-9241-2f10614c3355" providerId="ADAL" clId="{E4806A0B-DC8E-4AB6-B884-FF8A33E1EF07}" dt="2022-11-28T12:43:27.089" v="291" actId="164"/>
          <ac:spMkLst>
            <pc:docMk/>
            <pc:sldMk cId="4046010928" sldId="333"/>
            <ac:spMk id="132" creationId="{43DA8721-AD03-493B-B938-DA99A43F9BD4}"/>
          </ac:spMkLst>
        </pc:spChg>
        <pc:spChg chg="add mod topLvl">
          <ac:chgData name="Nikolaj Godsk Vestergaard" userId="13f6e931-e8bb-4f58-9241-2f10614c3355" providerId="ADAL" clId="{E4806A0B-DC8E-4AB6-B884-FF8A33E1EF07}" dt="2022-11-28T12:43:27.089" v="291" actId="164"/>
          <ac:spMkLst>
            <pc:docMk/>
            <pc:sldMk cId="4046010928" sldId="333"/>
            <ac:spMk id="133" creationId="{CC10C51E-BB46-4B4B-9C78-D29E69565342}"/>
          </ac:spMkLst>
        </pc:spChg>
        <pc:spChg chg="mod">
          <ac:chgData name="Nikolaj Godsk Vestergaard" userId="13f6e931-e8bb-4f58-9241-2f10614c3355" providerId="ADAL" clId="{E4806A0B-DC8E-4AB6-B884-FF8A33E1EF07}" dt="2022-11-28T12:42:10.079" v="262" actId="571"/>
          <ac:spMkLst>
            <pc:docMk/>
            <pc:sldMk cId="4046010928" sldId="333"/>
            <ac:spMk id="135" creationId="{DBB6331A-C319-4DAA-A66A-1630F9357D54}"/>
          </ac:spMkLst>
        </pc:spChg>
        <pc:spChg chg="mod">
          <ac:chgData name="Nikolaj Godsk Vestergaard" userId="13f6e931-e8bb-4f58-9241-2f10614c3355" providerId="ADAL" clId="{E4806A0B-DC8E-4AB6-B884-FF8A33E1EF07}" dt="2022-11-28T12:42:10.079" v="262" actId="571"/>
          <ac:spMkLst>
            <pc:docMk/>
            <pc:sldMk cId="4046010928" sldId="333"/>
            <ac:spMk id="136" creationId="{C0AC5E30-4E95-4E19-8E58-E17B75505E70}"/>
          </ac:spMkLst>
        </pc:spChg>
        <pc:spChg chg="add mod">
          <ac:chgData name="Nikolaj Godsk Vestergaard" userId="13f6e931-e8bb-4f58-9241-2f10614c3355" providerId="ADAL" clId="{E4806A0B-DC8E-4AB6-B884-FF8A33E1EF07}" dt="2022-11-28T12:52:37.731" v="1209" actId="207"/>
          <ac:spMkLst>
            <pc:docMk/>
            <pc:sldMk cId="4046010928" sldId="333"/>
            <ac:spMk id="137" creationId="{7E080339-7202-450C-9435-CC0C00F07FF2}"/>
          </ac:spMkLst>
        </pc:spChg>
        <pc:spChg chg="add mod">
          <ac:chgData name="Nikolaj Godsk Vestergaard" userId="13f6e931-e8bb-4f58-9241-2f10614c3355" providerId="ADAL" clId="{E4806A0B-DC8E-4AB6-B884-FF8A33E1EF07}" dt="2022-11-28T12:56:34.884" v="1264" actId="20577"/>
          <ac:spMkLst>
            <pc:docMk/>
            <pc:sldMk cId="4046010928" sldId="333"/>
            <ac:spMk id="138" creationId="{21777F68-4CE3-4A66-9BE5-D1B6BCFC909F}"/>
          </ac:spMkLst>
        </pc:spChg>
        <pc:spChg chg="mod">
          <ac:chgData name="Nikolaj Godsk Vestergaard" userId="13f6e931-e8bb-4f58-9241-2f10614c3355" providerId="ADAL" clId="{E4806A0B-DC8E-4AB6-B884-FF8A33E1EF07}" dt="2022-11-28T12:52:42.674" v="1210" actId="207"/>
          <ac:spMkLst>
            <pc:docMk/>
            <pc:sldMk cId="4046010928" sldId="333"/>
            <ac:spMk id="140" creationId="{1CB30BC7-7DEB-40CF-AA76-8F4AB7DB2A72}"/>
          </ac:spMkLst>
        </pc:spChg>
        <pc:spChg chg="mod">
          <ac:chgData name="Nikolaj Godsk Vestergaard" userId="13f6e931-e8bb-4f58-9241-2f10614c3355" providerId="ADAL" clId="{E4806A0B-DC8E-4AB6-B884-FF8A33E1EF07}" dt="2022-11-28T12:56:37.493" v="1266" actId="20577"/>
          <ac:spMkLst>
            <pc:docMk/>
            <pc:sldMk cId="4046010928" sldId="333"/>
            <ac:spMk id="141" creationId="{C90B37BB-F966-4738-934A-9371B2007563}"/>
          </ac:spMkLst>
        </pc:spChg>
        <pc:spChg chg="mod">
          <ac:chgData name="Nikolaj Godsk Vestergaard" userId="13f6e931-e8bb-4f58-9241-2f10614c3355" providerId="ADAL" clId="{E4806A0B-DC8E-4AB6-B884-FF8A33E1EF07}" dt="2022-11-28T12:42:26.577" v="266" actId="571"/>
          <ac:spMkLst>
            <pc:docMk/>
            <pc:sldMk cId="4046010928" sldId="333"/>
            <ac:spMk id="143" creationId="{864CCD6A-C986-4E37-A2A6-C10F4BCCE798}"/>
          </ac:spMkLst>
        </pc:spChg>
        <pc:spChg chg="mod">
          <ac:chgData name="Nikolaj Godsk Vestergaard" userId="13f6e931-e8bb-4f58-9241-2f10614c3355" providerId="ADAL" clId="{E4806A0B-DC8E-4AB6-B884-FF8A33E1EF07}" dt="2022-11-28T12:42:26.577" v="266" actId="571"/>
          <ac:spMkLst>
            <pc:docMk/>
            <pc:sldMk cId="4046010928" sldId="333"/>
            <ac:spMk id="144" creationId="{0B2DC0F2-FDC7-4A8C-ABB6-B0B23D04568A}"/>
          </ac:spMkLst>
        </pc:spChg>
        <pc:spChg chg="mod">
          <ac:chgData name="Nikolaj Godsk Vestergaard" userId="13f6e931-e8bb-4f58-9241-2f10614c3355" providerId="ADAL" clId="{E4806A0B-DC8E-4AB6-B884-FF8A33E1EF07}" dt="2022-11-28T12:42:26.577" v="266" actId="571"/>
          <ac:spMkLst>
            <pc:docMk/>
            <pc:sldMk cId="4046010928" sldId="333"/>
            <ac:spMk id="145" creationId="{CC11C90D-4D6D-4EFA-83C0-7922361C4290}"/>
          </ac:spMkLst>
        </pc:spChg>
        <pc:spChg chg="mod">
          <ac:chgData name="Nikolaj Godsk Vestergaard" userId="13f6e931-e8bb-4f58-9241-2f10614c3355" providerId="ADAL" clId="{E4806A0B-DC8E-4AB6-B884-FF8A33E1EF07}" dt="2022-11-28T12:42:26.577" v="266" actId="571"/>
          <ac:spMkLst>
            <pc:docMk/>
            <pc:sldMk cId="4046010928" sldId="333"/>
            <ac:spMk id="146" creationId="{B48EA4D1-9C33-415F-BE34-C16BAAF4D6CD}"/>
          </ac:spMkLst>
        </pc:spChg>
        <pc:spChg chg="add del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47" creationId="{6B5C2729-BF50-4685-B447-F0A6FC19218F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48" creationId="{B5D14973-1DD0-4B23-81E1-569BF532A2D8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49" creationId="{81B53C2F-CB15-4274-8561-1095742C49C8}"/>
          </ac:spMkLst>
        </pc:spChg>
        <pc:spChg chg="add mod">
          <ac:chgData name="Nikolaj Godsk Vestergaard" userId="13f6e931-e8bb-4f58-9241-2f10614c3355" providerId="ADAL" clId="{E4806A0B-DC8E-4AB6-B884-FF8A33E1EF07}" dt="2022-11-28T12:48:05.769" v="511" actId="1076"/>
          <ac:spMkLst>
            <pc:docMk/>
            <pc:sldMk cId="4046010928" sldId="333"/>
            <ac:spMk id="150" creationId="{F25CEEF7-F197-401D-8BDE-2E7508D7241B}"/>
          </ac:spMkLst>
        </pc:spChg>
        <pc:grpChg chg="add del mod">
          <ac:chgData name="Nikolaj Godsk Vestergaard" userId="13f6e931-e8bb-4f58-9241-2f10614c3355" providerId="ADAL" clId="{E4806A0B-DC8E-4AB6-B884-FF8A33E1EF07}" dt="2022-11-28T12:52:01.558" v="517" actId="16037"/>
          <ac:grpSpMkLst>
            <pc:docMk/>
            <pc:sldMk cId="4046010928" sldId="333"/>
            <ac:grpSpMk id="2" creationId="{7EBDD84C-C75A-4216-9D7B-3C6A62D6F56A}"/>
          </ac:grpSpMkLst>
        </pc:grpChg>
        <pc:grpChg chg="add mod">
          <ac:chgData name="Nikolaj Godsk Vestergaard" userId="13f6e931-e8bb-4f58-9241-2f10614c3355" providerId="ADAL" clId="{E4806A0B-DC8E-4AB6-B884-FF8A33E1EF07}" dt="2022-11-28T12:48:45.983" v="512" actId="164"/>
          <ac:grpSpMkLst>
            <pc:docMk/>
            <pc:sldMk cId="4046010928" sldId="333"/>
            <ac:grpSpMk id="3" creationId="{D27786BC-F5DF-43E4-AE81-725251D6575C}"/>
          </ac:grpSpMkLst>
        </pc:grpChg>
        <pc:grpChg chg="add del mod">
          <ac:chgData name="Nikolaj Godsk Vestergaard" userId="13f6e931-e8bb-4f58-9241-2f10614c3355" providerId="ADAL" clId="{E4806A0B-DC8E-4AB6-B884-FF8A33E1EF07}" dt="2022-11-28T12:40:40.223" v="252"/>
          <ac:grpSpMkLst>
            <pc:docMk/>
            <pc:sldMk cId="4046010928" sldId="333"/>
            <ac:grpSpMk id="42" creationId="{DF4B59D6-895C-4751-A9A5-3200E147D23B}"/>
          </ac:grpSpMkLst>
        </pc:grpChg>
        <pc:grpChg chg="add del mod">
          <ac:chgData name="Nikolaj Godsk Vestergaard" userId="13f6e931-e8bb-4f58-9241-2f10614c3355" providerId="ADAL" clId="{E4806A0B-DC8E-4AB6-B884-FF8A33E1EF07}" dt="2022-11-28T12:40:40.223" v="252"/>
          <ac:grpSpMkLst>
            <pc:docMk/>
            <pc:sldMk cId="4046010928" sldId="333"/>
            <ac:grpSpMk id="45" creationId="{E8B56686-E939-4756-BC5F-2714042DD7B4}"/>
          </ac:grpSpMkLst>
        </pc:grpChg>
        <pc:grpChg chg="add del mod">
          <ac:chgData name="Nikolaj Godsk Vestergaard" userId="13f6e931-e8bb-4f58-9241-2f10614c3355" providerId="ADAL" clId="{E4806A0B-DC8E-4AB6-B884-FF8A33E1EF07}" dt="2022-11-28T12:40:40.223" v="252"/>
          <ac:grpSpMkLst>
            <pc:docMk/>
            <pc:sldMk cId="4046010928" sldId="333"/>
            <ac:grpSpMk id="48" creationId="{4BE53149-3C4A-48D2-A837-E65085995DF3}"/>
          </ac:grpSpMkLst>
        </pc:grpChg>
        <pc:grpChg chg="add del mod">
          <ac:chgData name="Nikolaj Godsk Vestergaard" userId="13f6e931-e8bb-4f58-9241-2f10614c3355" providerId="ADAL" clId="{E4806A0B-DC8E-4AB6-B884-FF8A33E1EF07}" dt="2022-11-28T12:40:40.223" v="252"/>
          <ac:grpSpMkLst>
            <pc:docMk/>
            <pc:sldMk cId="4046010928" sldId="333"/>
            <ac:grpSpMk id="51" creationId="{98D4D362-C9DC-4B5B-B9D7-B80E8E67CA58}"/>
          </ac:grpSpMkLst>
        </pc:grpChg>
        <pc:grpChg chg="add del mod">
          <ac:chgData name="Nikolaj Godsk Vestergaard" userId="13f6e931-e8bb-4f58-9241-2f10614c3355" providerId="ADAL" clId="{E4806A0B-DC8E-4AB6-B884-FF8A33E1EF07}" dt="2022-11-28T12:41:00.819" v="257" actId="478"/>
          <ac:grpSpMkLst>
            <pc:docMk/>
            <pc:sldMk cId="4046010928" sldId="333"/>
            <ac:grpSpMk id="59" creationId="{570F256B-4A4C-4521-8C45-59909360A467}"/>
          </ac:grpSpMkLst>
        </pc:grpChg>
        <pc:grpChg chg="add del mod">
          <ac:chgData name="Nikolaj Godsk Vestergaard" userId="13f6e931-e8bb-4f58-9241-2f10614c3355" providerId="ADAL" clId="{E4806A0B-DC8E-4AB6-B884-FF8A33E1EF07}" dt="2022-11-28T12:41:00.819" v="257" actId="478"/>
          <ac:grpSpMkLst>
            <pc:docMk/>
            <pc:sldMk cId="4046010928" sldId="333"/>
            <ac:grpSpMk id="62" creationId="{099975A1-0A09-4EA9-899A-9EC58396AB2A}"/>
          </ac:grpSpMkLst>
        </pc:grpChg>
        <pc:grpChg chg="add del mod">
          <ac:chgData name="Nikolaj Godsk Vestergaard" userId="13f6e931-e8bb-4f58-9241-2f10614c3355" providerId="ADAL" clId="{E4806A0B-DC8E-4AB6-B884-FF8A33E1EF07}" dt="2022-11-28T12:41:00.819" v="257" actId="478"/>
          <ac:grpSpMkLst>
            <pc:docMk/>
            <pc:sldMk cId="4046010928" sldId="333"/>
            <ac:grpSpMk id="65" creationId="{CA1A4A7B-93A4-4B45-9761-31EA5ADC7502}"/>
          </ac:grpSpMkLst>
        </pc:grpChg>
        <pc:grpChg chg="add del mod">
          <ac:chgData name="Nikolaj Godsk Vestergaard" userId="13f6e931-e8bb-4f58-9241-2f10614c3355" providerId="ADAL" clId="{E4806A0B-DC8E-4AB6-B884-FF8A33E1EF07}" dt="2022-11-28T12:41:00.819" v="257" actId="478"/>
          <ac:grpSpMkLst>
            <pc:docMk/>
            <pc:sldMk cId="4046010928" sldId="333"/>
            <ac:grpSpMk id="68" creationId="{8FFEF555-8E18-4D97-A470-7868215F6BBF}"/>
          </ac:grpSpMkLst>
        </pc:grpChg>
        <pc:grpChg chg="add del mod">
          <ac:chgData name="Nikolaj Godsk Vestergaard" userId="13f6e931-e8bb-4f58-9241-2f10614c3355" providerId="ADAL" clId="{E4806A0B-DC8E-4AB6-B884-FF8A33E1EF07}" dt="2022-11-28T12:43:20.645" v="289" actId="165"/>
          <ac:grpSpMkLst>
            <pc:docMk/>
            <pc:sldMk cId="4046010928" sldId="333"/>
            <ac:grpSpMk id="116" creationId="{939A593A-C196-481E-B0EB-3B920D05A406}"/>
          </ac:grpSpMkLst>
        </pc:grpChg>
        <pc:grpChg chg="add mod">
          <ac:chgData name="Nikolaj Godsk Vestergaard" userId="13f6e931-e8bb-4f58-9241-2f10614c3355" providerId="ADAL" clId="{E4806A0B-DC8E-4AB6-B884-FF8A33E1EF07}" dt="2022-11-28T12:48:05.769" v="511" actId="1076"/>
          <ac:grpSpMkLst>
            <pc:docMk/>
            <pc:sldMk cId="4046010928" sldId="333"/>
            <ac:grpSpMk id="119" creationId="{E85E0858-1604-46FB-B06E-7C0E09F5542E}"/>
          </ac:grpSpMkLst>
        </pc:grpChg>
        <pc:grpChg chg="add mod">
          <ac:chgData name="Nikolaj Godsk Vestergaard" userId="13f6e931-e8bb-4f58-9241-2f10614c3355" providerId="ADAL" clId="{E4806A0B-DC8E-4AB6-B884-FF8A33E1EF07}" dt="2022-11-28T12:48:58.682" v="515" actId="207"/>
          <ac:grpSpMkLst>
            <pc:docMk/>
            <pc:sldMk cId="4046010928" sldId="333"/>
            <ac:grpSpMk id="122" creationId="{56470BE8-7A14-4D94-AEEA-BE5F61A16309}"/>
          </ac:grpSpMkLst>
        </pc:grpChg>
        <pc:grpChg chg="add mod">
          <ac:chgData name="Nikolaj Godsk Vestergaard" userId="13f6e931-e8bb-4f58-9241-2f10614c3355" providerId="ADAL" clId="{E4806A0B-DC8E-4AB6-B884-FF8A33E1EF07}" dt="2022-11-28T12:48:05.769" v="511" actId="1076"/>
          <ac:grpSpMkLst>
            <pc:docMk/>
            <pc:sldMk cId="4046010928" sldId="333"/>
            <ac:grpSpMk id="125" creationId="{7C758581-D098-4B02-960D-61851755D63D}"/>
          </ac:grpSpMkLst>
        </pc:grpChg>
        <pc:grpChg chg="add mod">
          <ac:chgData name="Nikolaj Godsk Vestergaard" userId="13f6e931-e8bb-4f58-9241-2f10614c3355" providerId="ADAL" clId="{E4806A0B-DC8E-4AB6-B884-FF8A33E1EF07}" dt="2022-11-28T12:48:05.769" v="511" actId="1076"/>
          <ac:grpSpMkLst>
            <pc:docMk/>
            <pc:sldMk cId="4046010928" sldId="333"/>
            <ac:grpSpMk id="134" creationId="{FD7238A3-176F-4F47-A7AE-23EB7862148C}"/>
          </ac:grpSpMkLst>
        </pc:grpChg>
        <pc:grpChg chg="add mod">
          <ac:chgData name="Nikolaj Godsk Vestergaard" userId="13f6e931-e8bb-4f58-9241-2f10614c3355" providerId="ADAL" clId="{E4806A0B-DC8E-4AB6-B884-FF8A33E1EF07}" dt="2022-11-28T12:48:05.769" v="511" actId="1076"/>
          <ac:grpSpMkLst>
            <pc:docMk/>
            <pc:sldMk cId="4046010928" sldId="333"/>
            <ac:grpSpMk id="139" creationId="{0068992B-147B-4883-BCEA-5073F833B255}"/>
          </ac:grpSpMkLst>
        </pc:grpChg>
        <pc:grpChg chg="add mod">
          <ac:chgData name="Nikolaj Godsk Vestergaard" userId="13f6e931-e8bb-4f58-9241-2f10614c3355" providerId="ADAL" clId="{E4806A0B-DC8E-4AB6-B884-FF8A33E1EF07}" dt="2022-11-28T12:42:26.577" v="266" actId="571"/>
          <ac:grpSpMkLst>
            <pc:docMk/>
            <pc:sldMk cId="4046010928" sldId="333"/>
            <ac:grpSpMk id="142" creationId="{3C7218B2-FF1F-4561-BF48-4017A5626EB4}"/>
          </ac:grpSpMkLst>
        </pc:grp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83" creationId="{B3BAB8D9-F6D6-447E-8D82-26E5D10BC619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85" creationId="{8DF5EC93-6807-4951-9CC0-4214D757AB2C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87" creationId="{1642505F-5117-4105-BC50-9FB184DC0D0A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89" creationId="{A481B954-4AAA-4D06-86C0-83B422B0FE82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91" creationId="{FF7B8B66-C1E2-46BD-8755-C6D004DD831F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93" creationId="{42D4E7DD-E3F3-4C95-880F-079067E421CA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95" creationId="{01F89884-501C-4FD9-885E-DA71CC198CF1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97" creationId="{D05DA3A4-9C6B-49EF-BB68-F258EAF2C5B8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99" creationId="{A79AF86C-F903-47DE-A8F9-71DC20E286A2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101" creationId="{915D1E63-4B2B-41C4-9FAF-A1D6AA7B4CBA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103" creationId="{1D3EDEDB-14D2-439E-A112-FC697838C294}"/>
          </ac:cxnSpMkLst>
        </pc:cxnChg>
        <pc:cxnChg chg="del">
          <ac:chgData name="Nikolaj Godsk Vestergaard" userId="13f6e931-e8bb-4f58-9241-2f10614c3355" providerId="ADAL" clId="{E4806A0B-DC8E-4AB6-B884-FF8A33E1EF07}" dt="2022-11-28T12:40:26.914" v="249" actId="478"/>
          <ac:cxnSpMkLst>
            <pc:docMk/>
            <pc:sldMk cId="4046010928" sldId="333"/>
            <ac:cxnSpMk id="105" creationId="{6CC36A74-6506-4F55-993D-AB82FB5BDBDA}"/>
          </ac:cxnSpMkLst>
        </pc:cxnChg>
      </pc:sldChg>
      <pc:sldChg chg="add del">
        <pc:chgData name="Nikolaj Godsk Vestergaard" userId="13f6e931-e8bb-4f58-9241-2f10614c3355" providerId="ADAL" clId="{E4806A0B-DC8E-4AB6-B884-FF8A33E1EF07}" dt="2022-11-28T14:25:28.891" v="5068" actId="47"/>
        <pc:sldMkLst>
          <pc:docMk/>
          <pc:sldMk cId="1518240656" sldId="334"/>
        </pc:sldMkLst>
      </pc:sldChg>
      <pc:sldChg chg="addSp delSp modSp add mod delCm modNotesTx">
        <pc:chgData name="Nikolaj Godsk Vestergaard" userId="13f6e931-e8bb-4f58-9241-2f10614c3355" providerId="ADAL" clId="{E4806A0B-DC8E-4AB6-B884-FF8A33E1EF07}" dt="2022-12-02T11:58:52.730" v="13632"/>
        <pc:sldMkLst>
          <pc:docMk/>
          <pc:sldMk cId="755171214" sldId="335"/>
        </pc:sldMkLst>
        <pc:spChg chg="mod ord">
          <ac:chgData name="Nikolaj Godsk Vestergaard" userId="13f6e931-e8bb-4f58-9241-2f10614c3355" providerId="ADAL" clId="{E4806A0B-DC8E-4AB6-B884-FF8A33E1EF07}" dt="2022-12-02T09:02:57.117" v="11439"/>
          <ac:spMkLst>
            <pc:docMk/>
            <pc:sldMk cId="755171214" sldId="335"/>
            <ac:spMk id="4" creationId="{B7FC3C18-0E4F-49B9-85D2-82FF8A035D13}"/>
          </ac:spMkLst>
        </pc:spChg>
        <pc:spChg chg="del">
          <ac:chgData name="Nikolaj Godsk Vestergaard" userId="13f6e931-e8bb-4f58-9241-2f10614c3355" providerId="ADAL" clId="{E4806A0B-DC8E-4AB6-B884-FF8A33E1EF07}" dt="2022-12-02T08:57:22.104" v="11287" actId="478"/>
          <ac:spMkLst>
            <pc:docMk/>
            <pc:sldMk cId="755171214" sldId="335"/>
            <ac:spMk id="7" creationId="{27C30AB3-064D-441B-A9D9-D1F3413F87C2}"/>
          </ac:spMkLst>
        </pc:spChg>
        <pc:spChg chg="add mod ord">
          <ac:chgData name="Nikolaj Godsk Vestergaard" userId="13f6e931-e8bb-4f58-9241-2f10614c3355" providerId="ADAL" clId="{E4806A0B-DC8E-4AB6-B884-FF8A33E1EF07}" dt="2022-12-02T09:03:02.316" v="11455" actId="1038"/>
          <ac:spMkLst>
            <pc:docMk/>
            <pc:sldMk cId="755171214" sldId="335"/>
            <ac:spMk id="10" creationId="{21109319-0CC7-4DF1-84F6-3A269736EED2}"/>
          </ac:spMkLst>
        </pc:spChg>
        <pc:spChg chg="add mod ord">
          <ac:chgData name="Nikolaj Godsk Vestergaard" userId="13f6e931-e8bb-4f58-9241-2f10614c3355" providerId="ADAL" clId="{E4806A0B-DC8E-4AB6-B884-FF8A33E1EF07}" dt="2022-12-02T11:51:40.227" v="13599" actId="404"/>
          <ac:spMkLst>
            <pc:docMk/>
            <pc:sldMk cId="755171214" sldId="335"/>
            <ac:spMk id="11" creationId="{F2237923-C517-4E64-BA44-64D3957B8269}"/>
          </ac:spMkLst>
        </pc:spChg>
        <pc:spChg chg="add mod ord">
          <ac:chgData name="Nikolaj Godsk Vestergaard" userId="13f6e931-e8bb-4f58-9241-2f10614c3355" providerId="ADAL" clId="{E4806A0B-DC8E-4AB6-B884-FF8A33E1EF07}" dt="2022-12-02T09:03:01.342" v="11454" actId="1038"/>
          <ac:spMkLst>
            <pc:docMk/>
            <pc:sldMk cId="755171214" sldId="335"/>
            <ac:spMk id="12" creationId="{7863966F-5A3D-4358-A359-6A15BA528247}"/>
          </ac:spMkLst>
        </pc:spChg>
        <pc:spChg chg="add mod ord">
          <ac:chgData name="Nikolaj Godsk Vestergaard" userId="13f6e931-e8bb-4f58-9241-2f10614c3355" providerId="ADAL" clId="{E4806A0B-DC8E-4AB6-B884-FF8A33E1EF07}" dt="2022-12-02T09:02:57.120" v="11447"/>
          <ac:spMkLst>
            <pc:docMk/>
            <pc:sldMk cId="755171214" sldId="335"/>
            <ac:spMk id="13" creationId="{8414E36E-50B4-486B-85CA-84701C28E368}"/>
          </ac:spMkLst>
        </pc:spChg>
        <pc:spChg chg="del mod">
          <ac:chgData name="Nikolaj Godsk Vestergaard" userId="13f6e931-e8bb-4f58-9241-2f10614c3355" providerId="ADAL" clId="{E4806A0B-DC8E-4AB6-B884-FF8A33E1EF07}" dt="2022-12-02T09:02:38.352" v="11432" actId="478"/>
          <ac:spMkLst>
            <pc:docMk/>
            <pc:sldMk cId="755171214" sldId="335"/>
            <ac:spMk id="22" creationId="{A8916DC6-5398-4A09-AF36-6DA76F62CE3F}"/>
          </ac:spMkLst>
        </pc:spChg>
        <pc:spChg chg="mod ord">
          <ac:chgData name="Nikolaj Godsk Vestergaard" userId="13f6e931-e8bb-4f58-9241-2f10614c3355" providerId="ADAL" clId="{E4806A0B-DC8E-4AB6-B884-FF8A33E1EF07}" dt="2022-12-02T09:02:57.118" v="11441"/>
          <ac:spMkLst>
            <pc:docMk/>
            <pc:sldMk cId="755171214" sldId="335"/>
            <ac:spMk id="25" creationId="{EDA2C9DA-AA0E-4900-AD2F-E52580846E8D}"/>
          </ac:spMkLst>
        </pc:spChg>
        <pc:spChg chg="del mod">
          <ac:chgData name="Nikolaj Godsk Vestergaard" userId="13f6e931-e8bb-4f58-9241-2f10614c3355" providerId="ADAL" clId="{E4806A0B-DC8E-4AB6-B884-FF8A33E1EF07}" dt="2022-11-28T13:43:31.807" v="3055" actId="478"/>
          <ac:spMkLst>
            <pc:docMk/>
            <pc:sldMk cId="755171214" sldId="335"/>
            <ac:spMk id="28" creationId="{C9C8853F-9B19-4599-9846-37DE71762DBA}"/>
          </ac:spMkLst>
        </pc:spChg>
        <pc:spChg chg="del mod">
          <ac:chgData name="Nikolaj Godsk Vestergaard" userId="13f6e931-e8bb-4f58-9241-2f10614c3355" providerId="ADAL" clId="{E4806A0B-DC8E-4AB6-B884-FF8A33E1EF07}" dt="2022-12-02T09:02:51.720" v="11436" actId="478"/>
          <ac:spMkLst>
            <pc:docMk/>
            <pc:sldMk cId="755171214" sldId="335"/>
            <ac:spMk id="30" creationId="{BC46319C-8AE6-4A31-95E2-BC1DDD2382F5}"/>
          </ac:spMkLst>
        </pc:spChg>
        <pc:spChg chg="del">
          <ac:chgData name="Nikolaj Godsk Vestergaard" userId="13f6e931-e8bb-4f58-9241-2f10614c3355" providerId="ADAL" clId="{E4806A0B-DC8E-4AB6-B884-FF8A33E1EF07}" dt="2022-11-28T13:41:21.798" v="3009" actId="478"/>
          <ac:spMkLst>
            <pc:docMk/>
            <pc:sldMk cId="755171214" sldId="335"/>
            <ac:spMk id="34" creationId="{2DF2090F-B6D0-440A-B4EE-EA7B3F59241C}"/>
          </ac:spMkLst>
        </pc:spChg>
        <pc:graphicFrameChg chg="mod">
          <ac:chgData name="Nikolaj Godsk Vestergaard" userId="13f6e931-e8bb-4f58-9241-2f10614c3355" providerId="ADAL" clId="{E4806A0B-DC8E-4AB6-B884-FF8A33E1EF07}" dt="2022-12-02T09:02:57.122" v="11452"/>
          <ac:graphicFrameMkLst>
            <pc:docMk/>
            <pc:sldMk cId="755171214" sldId="335"/>
            <ac:graphicFrameMk id="5" creationId="{494DFD4A-C58C-4389-9344-CB1D175806AB}"/>
          </ac:graphicFrameMkLst>
        </pc:graphicFrameChg>
      </pc:sldChg>
      <pc:sldChg chg="addSp delSp modSp add mod delCm modNotesTx">
        <pc:chgData name="Nikolaj Godsk Vestergaard" userId="13f6e931-e8bb-4f58-9241-2f10614c3355" providerId="ADAL" clId="{E4806A0B-DC8E-4AB6-B884-FF8A33E1EF07}" dt="2022-12-05T07:31:10.547" v="16341"/>
        <pc:sldMkLst>
          <pc:docMk/>
          <pc:sldMk cId="3230653498" sldId="336"/>
        </pc:sldMkLst>
        <pc:spChg chg="add del mod ord">
          <ac:chgData name="Nikolaj Godsk Vestergaard" userId="13f6e931-e8bb-4f58-9241-2f10614c3355" providerId="ADAL" clId="{E4806A0B-DC8E-4AB6-B884-FF8A33E1EF07}" dt="2022-12-02T09:11:54.042" v="11938" actId="1076"/>
          <ac:spMkLst>
            <pc:docMk/>
            <pc:sldMk cId="3230653498" sldId="336"/>
            <ac:spMk id="2" creationId="{50707624-56DB-49BF-9A79-A2FEB94E96A8}"/>
          </ac:spMkLst>
        </pc:spChg>
        <pc:spChg chg="mod ord">
          <ac:chgData name="Nikolaj Godsk Vestergaard" userId="13f6e931-e8bb-4f58-9241-2f10614c3355" providerId="ADAL" clId="{E4806A0B-DC8E-4AB6-B884-FF8A33E1EF07}" dt="2022-12-02T09:09:06.158" v="11831"/>
          <ac:spMkLst>
            <pc:docMk/>
            <pc:sldMk cId="3230653498" sldId="336"/>
            <ac:spMk id="4" creationId="{B7FC3C18-0E4F-49B9-85D2-82FF8A035D13}"/>
          </ac:spMkLst>
        </pc:spChg>
        <pc:spChg chg="del">
          <ac:chgData name="Nikolaj Godsk Vestergaard" userId="13f6e931-e8bb-4f58-9241-2f10614c3355" providerId="ADAL" clId="{E4806A0B-DC8E-4AB6-B884-FF8A33E1EF07}" dt="2022-12-02T08:59:20.016" v="11337" actId="478"/>
          <ac:spMkLst>
            <pc:docMk/>
            <pc:sldMk cId="3230653498" sldId="336"/>
            <ac:spMk id="7" creationId="{27C30AB3-064D-441B-A9D9-D1F3413F87C2}"/>
          </ac:spMkLst>
        </pc:spChg>
        <pc:spChg chg="del mod">
          <ac:chgData name="Nikolaj Godsk Vestergaard" userId="13f6e931-e8bb-4f58-9241-2f10614c3355" providerId="ADAL" clId="{E4806A0B-DC8E-4AB6-B884-FF8A33E1EF07}" dt="2022-12-02T09:01:00.395" v="11403" actId="478"/>
          <ac:spMkLst>
            <pc:docMk/>
            <pc:sldMk cId="3230653498" sldId="336"/>
            <ac:spMk id="10" creationId="{21109319-0CC7-4DF1-84F6-3A269736EED2}"/>
          </ac:spMkLst>
        </pc:spChg>
        <pc:spChg chg="add del mod ord">
          <ac:chgData name="Nikolaj Godsk Vestergaard" userId="13f6e931-e8bb-4f58-9241-2f10614c3355" providerId="ADAL" clId="{E4806A0B-DC8E-4AB6-B884-FF8A33E1EF07}" dt="2022-12-02T09:11:57.737" v="11939" actId="14100"/>
          <ac:spMkLst>
            <pc:docMk/>
            <pc:sldMk cId="3230653498" sldId="336"/>
            <ac:spMk id="11" creationId="{F2237923-C517-4E64-BA44-64D3957B8269}"/>
          </ac:spMkLst>
        </pc:spChg>
        <pc:spChg chg="add mod ord">
          <ac:chgData name="Nikolaj Godsk Vestergaard" userId="13f6e931-e8bb-4f58-9241-2f10614c3355" providerId="ADAL" clId="{E4806A0B-DC8E-4AB6-B884-FF8A33E1EF07}" dt="2022-12-02T09:11:54.042" v="11938" actId="1076"/>
          <ac:spMkLst>
            <pc:docMk/>
            <pc:sldMk cId="3230653498" sldId="336"/>
            <ac:spMk id="12" creationId="{9DE637BE-8EED-4CBC-90B6-0886D188499D}"/>
          </ac:spMkLst>
        </pc:spChg>
        <pc:spChg chg="add del mod ord">
          <ac:chgData name="Nikolaj Godsk Vestergaard" userId="13f6e931-e8bb-4f58-9241-2f10614c3355" providerId="ADAL" clId="{E4806A0B-DC8E-4AB6-B884-FF8A33E1EF07}" dt="2022-12-02T09:11:54.042" v="11938" actId="1076"/>
          <ac:spMkLst>
            <pc:docMk/>
            <pc:sldMk cId="3230653498" sldId="336"/>
            <ac:spMk id="13" creationId="{5EFB2F19-A90F-40B9-9894-D675CA9FF8E9}"/>
          </ac:spMkLst>
        </pc:spChg>
        <pc:spChg chg="add mod ord">
          <ac:chgData name="Nikolaj Godsk Vestergaard" userId="13f6e931-e8bb-4f58-9241-2f10614c3355" providerId="ADAL" clId="{E4806A0B-DC8E-4AB6-B884-FF8A33E1EF07}" dt="2022-12-05T07:31:03.562" v="16340"/>
          <ac:spMkLst>
            <pc:docMk/>
            <pc:sldMk cId="3230653498" sldId="336"/>
            <ac:spMk id="14" creationId="{777909A1-F8C6-40F1-9E3E-CB3E06556E5B}"/>
          </ac:spMkLst>
        </pc:spChg>
        <pc:spChg chg="add mod ord">
          <ac:chgData name="Nikolaj Godsk Vestergaard" userId="13f6e931-e8bb-4f58-9241-2f10614c3355" providerId="ADAL" clId="{E4806A0B-DC8E-4AB6-B884-FF8A33E1EF07}" dt="2022-12-05T07:31:01.823" v="16338" actId="21"/>
          <ac:spMkLst>
            <pc:docMk/>
            <pc:sldMk cId="3230653498" sldId="336"/>
            <ac:spMk id="15" creationId="{E0C0C64C-E30F-4AE5-A85B-6D7404B5580B}"/>
          </ac:spMkLst>
        </pc:spChg>
        <pc:spChg chg="add mod ord">
          <ac:chgData name="Nikolaj Godsk Vestergaard" userId="13f6e931-e8bb-4f58-9241-2f10614c3355" providerId="ADAL" clId="{E4806A0B-DC8E-4AB6-B884-FF8A33E1EF07}" dt="2022-12-02T09:11:54.042" v="11938" actId="1076"/>
          <ac:spMkLst>
            <pc:docMk/>
            <pc:sldMk cId="3230653498" sldId="336"/>
            <ac:spMk id="16" creationId="{2EB15270-045B-4092-AABD-006EB2C62316}"/>
          </ac:spMkLst>
        </pc:spChg>
        <pc:spChg chg="add mod ord">
          <ac:chgData name="Nikolaj Godsk Vestergaard" userId="13f6e931-e8bb-4f58-9241-2f10614c3355" providerId="ADAL" clId="{E4806A0B-DC8E-4AB6-B884-FF8A33E1EF07}" dt="2022-12-02T09:09:06.162" v="11845"/>
          <ac:spMkLst>
            <pc:docMk/>
            <pc:sldMk cId="3230653498" sldId="336"/>
            <ac:spMk id="17" creationId="{FE6FEEAA-8269-417F-9843-3F6ACA8ECD4D}"/>
          </ac:spMkLst>
        </pc:spChg>
        <pc:spChg chg="add mod ord">
          <ac:chgData name="Nikolaj Godsk Vestergaard" userId="13f6e931-e8bb-4f58-9241-2f10614c3355" providerId="ADAL" clId="{E4806A0B-DC8E-4AB6-B884-FF8A33E1EF07}" dt="2022-12-02T09:09:06.163" v="11847"/>
          <ac:spMkLst>
            <pc:docMk/>
            <pc:sldMk cId="3230653498" sldId="336"/>
            <ac:spMk id="18" creationId="{6FEC2ABC-2F80-4A5C-85E3-24B2C76C3C05}"/>
          </ac:spMkLst>
        </pc:spChg>
        <pc:spChg chg="add mod ord">
          <ac:chgData name="Nikolaj Godsk Vestergaard" userId="13f6e931-e8bb-4f58-9241-2f10614c3355" providerId="ADAL" clId="{E4806A0B-DC8E-4AB6-B884-FF8A33E1EF07}" dt="2022-12-02T09:09:06.163" v="11849"/>
          <ac:spMkLst>
            <pc:docMk/>
            <pc:sldMk cId="3230653498" sldId="336"/>
            <ac:spMk id="19" creationId="{AC03476A-479E-44D0-AEDE-DBC8DF0B1C3C}"/>
          </ac:spMkLst>
        </pc:spChg>
        <pc:spChg chg="add mod ord">
          <ac:chgData name="Nikolaj Godsk Vestergaard" userId="13f6e931-e8bb-4f58-9241-2f10614c3355" providerId="ADAL" clId="{E4806A0B-DC8E-4AB6-B884-FF8A33E1EF07}" dt="2022-12-02T09:09:06.164" v="11851"/>
          <ac:spMkLst>
            <pc:docMk/>
            <pc:sldMk cId="3230653498" sldId="336"/>
            <ac:spMk id="20" creationId="{BAC31946-6E4C-4780-9029-AAB92C1735C2}"/>
          </ac:spMkLst>
        </pc:spChg>
        <pc:spChg chg="add del mod">
          <ac:chgData name="Nikolaj Godsk Vestergaard" userId="13f6e931-e8bb-4f58-9241-2f10614c3355" providerId="ADAL" clId="{E4806A0B-DC8E-4AB6-B884-FF8A33E1EF07}" dt="2022-12-02T11:18:25.752" v="12440"/>
          <ac:spMkLst>
            <pc:docMk/>
            <pc:sldMk cId="3230653498" sldId="336"/>
            <ac:spMk id="21" creationId="{146631AA-5EC1-4355-9ECE-99968EDC00EF}"/>
          </ac:spMkLst>
        </pc:spChg>
        <pc:spChg chg="del">
          <ac:chgData name="Nikolaj Godsk Vestergaard" userId="13f6e931-e8bb-4f58-9241-2f10614c3355" providerId="ADAL" clId="{E4806A0B-DC8E-4AB6-B884-FF8A33E1EF07}" dt="2022-12-02T09:01:00.395" v="11403" actId="478"/>
          <ac:spMkLst>
            <pc:docMk/>
            <pc:sldMk cId="3230653498" sldId="336"/>
            <ac:spMk id="22" creationId="{A8916DC6-5398-4A09-AF36-6DA76F62CE3F}"/>
          </ac:spMkLst>
        </pc:spChg>
        <pc:spChg chg="add del mod">
          <ac:chgData name="Nikolaj Godsk Vestergaard" userId="13f6e931-e8bb-4f58-9241-2f10614c3355" providerId="ADAL" clId="{E4806A0B-DC8E-4AB6-B884-FF8A33E1EF07}" dt="2022-12-02T11:18:25.752" v="12440"/>
          <ac:spMkLst>
            <pc:docMk/>
            <pc:sldMk cId="3230653498" sldId="336"/>
            <ac:spMk id="22" creationId="{D486542D-86C4-4F52-9620-6CBF6965586A}"/>
          </ac:spMkLst>
        </pc:spChg>
        <pc:spChg chg="add del mod">
          <ac:chgData name="Nikolaj Godsk Vestergaard" userId="13f6e931-e8bb-4f58-9241-2f10614c3355" providerId="ADAL" clId="{E4806A0B-DC8E-4AB6-B884-FF8A33E1EF07}" dt="2022-12-02T11:18:25.752" v="12440"/>
          <ac:spMkLst>
            <pc:docMk/>
            <pc:sldMk cId="3230653498" sldId="336"/>
            <ac:spMk id="23" creationId="{9FF6429C-C9F2-4C2A-810A-62235BACEC69}"/>
          </ac:spMkLst>
        </pc:spChg>
        <pc:spChg chg="add del mod">
          <ac:chgData name="Nikolaj Godsk Vestergaard" userId="13f6e931-e8bb-4f58-9241-2f10614c3355" providerId="ADAL" clId="{E4806A0B-DC8E-4AB6-B884-FF8A33E1EF07}" dt="2022-12-02T11:18:25.752" v="12440"/>
          <ac:spMkLst>
            <pc:docMk/>
            <pc:sldMk cId="3230653498" sldId="336"/>
            <ac:spMk id="24" creationId="{1C20A6D6-F8AF-494A-A46D-51892F58D01D}"/>
          </ac:spMkLst>
        </pc:spChg>
        <pc:spChg chg="add del mod">
          <ac:chgData name="Nikolaj Godsk Vestergaard" userId="13f6e931-e8bb-4f58-9241-2f10614c3355" providerId="ADAL" clId="{E4806A0B-DC8E-4AB6-B884-FF8A33E1EF07}" dt="2022-12-02T11:18:25.752" v="12440"/>
          <ac:spMkLst>
            <pc:docMk/>
            <pc:sldMk cId="3230653498" sldId="336"/>
            <ac:spMk id="25" creationId="{1C7F1477-8300-4288-A706-BFAE8B952BA3}"/>
          </ac:spMkLst>
        </pc:spChg>
        <pc:spChg chg="del mod">
          <ac:chgData name="Nikolaj Godsk Vestergaard" userId="13f6e931-e8bb-4f58-9241-2f10614c3355" providerId="ADAL" clId="{E4806A0B-DC8E-4AB6-B884-FF8A33E1EF07}" dt="2022-12-02T09:01:00.395" v="11403" actId="478"/>
          <ac:spMkLst>
            <pc:docMk/>
            <pc:sldMk cId="3230653498" sldId="336"/>
            <ac:spMk id="25" creationId="{EDA2C9DA-AA0E-4900-AD2F-E52580846E8D}"/>
          </ac:spMkLst>
        </pc:spChg>
        <pc:spChg chg="del">
          <ac:chgData name="Nikolaj Godsk Vestergaard" userId="13f6e931-e8bb-4f58-9241-2f10614c3355" providerId="ADAL" clId="{E4806A0B-DC8E-4AB6-B884-FF8A33E1EF07}" dt="2022-12-02T09:01:00.395" v="11403" actId="478"/>
          <ac:spMkLst>
            <pc:docMk/>
            <pc:sldMk cId="3230653498" sldId="336"/>
            <ac:spMk id="30" creationId="{BC46319C-8AE6-4A31-95E2-BC1DDD2382F5}"/>
          </ac:spMkLst>
        </pc:spChg>
        <pc:graphicFrameChg chg="mod">
          <ac:chgData name="Nikolaj Godsk Vestergaard" userId="13f6e931-e8bb-4f58-9241-2f10614c3355" providerId="ADAL" clId="{E4806A0B-DC8E-4AB6-B884-FF8A33E1EF07}" dt="2022-12-02T09:09:06.166" v="11854"/>
          <ac:graphicFrameMkLst>
            <pc:docMk/>
            <pc:sldMk cId="3230653498" sldId="336"/>
            <ac:graphicFrameMk id="5" creationId="{494DFD4A-C58C-4389-9344-CB1D175806AB}"/>
          </ac:graphicFrameMkLst>
        </pc:graphicFrameChg>
      </pc:sldChg>
      <pc:sldChg chg="add del">
        <pc:chgData name="Nikolaj Godsk Vestergaard" userId="13f6e931-e8bb-4f58-9241-2f10614c3355" providerId="ADAL" clId="{E4806A0B-DC8E-4AB6-B884-FF8A33E1EF07}" dt="2022-11-28T14:04:38.525" v="4335"/>
        <pc:sldMkLst>
          <pc:docMk/>
          <pc:sldMk cId="656607840" sldId="337"/>
        </pc:sldMkLst>
      </pc:sldChg>
      <pc:sldChg chg="delSp modSp add del mod">
        <pc:chgData name="Nikolaj Godsk Vestergaard" userId="13f6e931-e8bb-4f58-9241-2f10614c3355" providerId="ADAL" clId="{E4806A0B-DC8E-4AB6-B884-FF8A33E1EF07}" dt="2022-11-28T14:04:50.694" v="4340" actId="47"/>
        <pc:sldMkLst>
          <pc:docMk/>
          <pc:sldMk cId="2428428293" sldId="337"/>
        </pc:sldMkLst>
        <pc:spChg chg="del mod">
          <ac:chgData name="Nikolaj Godsk Vestergaard" userId="13f6e931-e8bb-4f58-9241-2f10614c3355" providerId="ADAL" clId="{E4806A0B-DC8E-4AB6-B884-FF8A33E1EF07}" dt="2022-11-28T14:04:49.111" v="4339" actId="478"/>
          <ac:spMkLst>
            <pc:docMk/>
            <pc:sldMk cId="2428428293" sldId="337"/>
            <ac:spMk id="10" creationId="{21109319-0CC7-4DF1-84F6-3A269736EED2}"/>
          </ac:spMkLst>
        </pc:spChg>
      </pc:sldChg>
      <pc:sldChg chg="addSp delSp modSp add mod ord delCm">
        <pc:chgData name="Nikolaj Godsk Vestergaard" userId="13f6e931-e8bb-4f58-9241-2f10614c3355" providerId="ADAL" clId="{E4806A0B-DC8E-4AB6-B884-FF8A33E1EF07}" dt="2022-12-02T10:30:28.187" v="12297" actId="20577"/>
        <pc:sldMkLst>
          <pc:docMk/>
          <pc:sldMk cId="2798339461" sldId="337"/>
        </pc:sldMkLst>
        <pc:spChg chg="add del">
          <ac:chgData name="Nikolaj Godsk Vestergaard" userId="13f6e931-e8bb-4f58-9241-2f10614c3355" providerId="ADAL" clId="{E4806A0B-DC8E-4AB6-B884-FF8A33E1EF07}" dt="2022-11-28T14:16:51.342" v="4773" actId="478"/>
          <ac:spMkLst>
            <pc:docMk/>
            <pc:sldMk cId="2798339461" sldId="337"/>
            <ac:spMk id="2" creationId="{D258C619-EFAB-4F9C-A612-97F775504629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3" creationId="{3962805F-036D-4B7E-B04F-5EB4B65B3B7F}"/>
          </ac:spMkLst>
        </pc:spChg>
        <pc:spChg chg="del">
          <ac:chgData name="Nikolaj Godsk Vestergaard" userId="13f6e931-e8bb-4f58-9241-2f10614c3355" providerId="ADAL" clId="{E4806A0B-DC8E-4AB6-B884-FF8A33E1EF07}" dt="2022-12-02T09:09:48.285" v="11868" actId="478"/>
          <ac:spMkLst>
            <pc:docMk/>
            <pc:sldMk cId="2798339461" sldId="337"/>
            <ac:spMk id="7" creationId="{27C30AB3-064D-441B-A9D9-D1F3413F87C2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8" creationId="{6C9253AA-3920-4505-8BE3-44ED68CC4D48}"/>
          </ac:spMkLst>
        </pc:spChg>
        <pc:spChg chg="del mod">
          <ac:chgData name="Nikolaj Godsk Vestergaard" userId="13f6e931-e8bb-4f58-9241-2f10614c3355" providerId="ADAL" clId="{E4806A0B-DC8E-4AB6-B884-FF8A33E1EF07}" dt="2022-12-02T09:10:51.944" v="11920" actId="478"/>
          <ac:spMkLst>
            <pc:docMk/>
            <pc:sldMk cId="2798339461" sldId="337"/>
            <ac:spMk id="10" creationId="{21109319-0CC7-4DF1-84F6-3A269736EED2}"/>
          </ac:spMkLst>
        </pc:spChg>
        <pc:spChg chg="mod">
          <ac:chgData name="Nikolaj Godsk Vestergaard" userId="13f6e931-e8bb-4f58-9241-2f10614c3355" providerId="ADAL" clId="{E4806A0B-DC8E-4AB6-B884-FF8A33E1EF07}" dt="2022-12-02T10:30:28.187" v="12297" actId="20577"/>
          <ac:spMkLst>
            <pc:docMk/>
            <pc:sldMk cId="2798339461" sldId="337"/>
            <ac:spMk id="11" creationId="{F2237923-C517-4E64-BA44-64D3957B8269}"/>
          </ac:spMkLst>
        </pc:spChg>
        <pc:spChg chg="add del mod">
          <ac:chgData name="Nikolaj Godsk Vestergaard" userId="13f6e931-e8bb-4f58-9241-2f10614c3355" providerId="ADAL" clId="{E4806A0B-DC8E-4AB6-B884-FF8A33E1EF07}" dt="2022-11-28T14:21:16.178" v="4810" actId="478"/>
          <ac:spMkLst>
            <pc:docMk/>
            <pc:sldMk cId="2798339461" sldId="337"/>
            <ac:spMk id="12" creationId="{D8D1B972-0C89-4499-8613-B5087B547E1A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13" creationId="{13939BBA-25FC-4ED0-BEC7-B27F712C26EC}"/>
          </ac:spMkLst>
        </pc:spChg>
        <pc:spChg chg="del mod">
          <ac:chgData name="Nikolaj Godsk Vestergaard" userId="13f6e931-e8bb-4f58-9241-2f10614c3355" providerId="ADAL" clId="{E4806A0B-DC8E-4AB6-B884-FF8A33E1EF07}" dt="2022-12-02T09:10:51.944" v="11920" actId="478"/>
          <ac:spMkLst>
            <pc:docMk/>
            <pc:sldMk cId="2798339461" sldId="337"/>
            <ac:spMk id="22" creationId="{A8916DC6-5398-4A09-AF36-6DA76F62CE3F}"/>
          </ac:spMkLst>
        </pc:spChg>
        <pc:spChg chg="add del">
          <ac:chgData name="Nikolaj Godsk Vestergaard" userId="13f6e931-e8bb-4f58-9241-2f10614c3355" providerId="ADAL" clId="{E4806A0B-DC8E-4AB6-B884-FF8A33E1EF07}" dt="2022-11-28T14:19:53.828" v="4804" actId="478"/>
          <ac:spMkLst>
            <pc:docMk/>
            <pc:sldMk cId="2798339461" sldId="337"/>
            <ac:spMk id="23" creationId="{2035B279-6A77-4E0A-AFB9-7128133A1453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24" creationId="{F74A74D6-3FDE-447E-A18B-018E2E8A27CA}"/>
          </ac:spMkLst>
        </pc:spChg>
        <pc:spChg chg="del mod">
          <ac:chgData name="Nikolaj Godsk Vestergaard" userId="13f6e931-e8bb-4f58-9241-2f10614c3355" providerId="ADAL" clId="{E4806A0B-DC8E-4AB6-B884-FF8A33E1EF07}" dt="2022-12-02T09:10:51.944" v="11920" actId="478"/>
          <ac:spMkLst>
            <pc:docMk/>
            <pc:sldMk cId="2798339461" sldId="337"/>
            <ac:spMk id="25" creationId="{EDA2C9DA-AA0E-4900-AD2F-E52580846E8D}"/>
          </ac:spMkLst>
        </pc:spChg>
        <pc:spChg chg="add mod">
          <ac:chgData name="Nikolaj Godsk Vestergaard" userId="13f6e931-e8bb-4f58-9241-2f10614c3355" providerId="ADAL" clId="{E4806A0B-DC8E-4AB6-B884-FF8A33E1EF07}" dt="2022-12-02T09:09:55.808" v="11869"/>
          <ac:spMkLst>
            <pc:docMk/>
            <pc:sldMk cId="2798339461" sldId="337"/>
            <ac:spMk id="27" creationId="{25D23059-0B57-486A-8A39-BE164AB92248}"/>
          </ac:spMkLst>
        </pc:spChg>
        <pc:spChg chg="add del">
          <ac:chgData name="Nikolaj Godsk Vestergaard" userId="13f6e931-e8bb-4f58-9241-2f10614c3355" providerId="ADAL" clId="{E4806A0B-DC8E-4AB6-B884-FF8A33E1EF07}" dt="2022-11-28T14:21:49.690" v="4814" actId="478"/>
          <ac:spMkLst>
            <pc:docMk/>
            <pc:sldMk cId="2798339461" sldId="337"/>
            <ac:spMk id="27" creationId="{99956FF5-BF86-44D5-B9F6-8B88F8B5E2BA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28" creationId="{738C19F2-E6E7-4DD8-B9BB-84611B0805DE}"/>
          </ac:spMkLst>
        </pc:spChg>
        <pc:spChg chg="add mod">
          <ac:chgData name="Nikolaj Godsk Vestergaard" userId="13f6e931-e8bb-4f58-9241-2f10614c3355" providerId="ADAL" clId="{E4806A0B-DC8E-4AB6-B884-FF8A33E1EF07}" dt="2022-12-02T09:10:44.622" v="11919" actId="120"/>
          <ac:spMkLst>
            <pc:docMk/>
            <pc:sldMk cId="2798339461" sldId="337"/>
            <ac:spMk id="29" creationId="{40EB30FF-8193-4C98-AB6B-FC0A292AA197}"/>
          </ac:spMkLst>
        </pc:spChg>
        <pc:spChg chg="del">
          <ac:chgData name="Nikolaj Godsk Vestergaard" userId="13f6e931-e8bb-4f58-9241-2f10614c3355" providerId="ADAL" clId="{E4806A0B-DC8E-4AB6-B884-FF8A33E1EF07}" dt="2022-12-02T09:10:51.944" v="11920" actId="478"/>
          <ac:spMkLst>
            <pc:docMk/>
            <pc:sldMk cId="2798339461" sldId="337"/>
            <ac:spMk id="30" creationId="{BC46319C-8AE6-4A31-95E2-BC1DDD2382F5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31" creationId="{384481E2-8A24-42AE-BF01-3F2DFD9A867F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32" creationId="{E89C2E6E-2220-489E-97F9-EF9BE7700CC7}"/>
          </ac:spMkLst>
        </pc:spChg>
        <pc:spChg chg="add mod">
          <ac:chgData name="Nikolaj Godsk Vestergaard" userId="13f6e931-e8bb-4f58-9241-2f10614c3355" providerId="ADAL" clId="{E4806A0B-DC8E-4AB6-B884-FF8A33E1EF07}" dt="2022-12-02T09:12:48.486" v="11950" actId="571"/>
          <ac:spMkLst>
            <pc:docMk/>
            <pc:sldMk cId="2798339461" sldId="337"/>
            <ac:spMk id="33" creationId="{E7DA1316-9823-489A-8D3F-EA573B1EAF93}"/>
          </ac:spMkLst>
        </pc:spChg>
        <pc:spChg chg="add mod">
          <ac:chgData name="Nikolaj Godsk Vestergaard" userId="13f6e931-e8bb-4f58-9241-2f10614c3355" providerId="ADAL" clId="{E4806A0B-DC8E-4AB6-B884-FF8A33E1EF07}" dt="2022-12-02T09:13:20.904" v="11956" actId="207"/>
          <ac:spMkLst>
            <pc:docMk/>
            <pc:sldMk cId="2798339461" sldId="337"/>
            <ac:spMk id="34" creationId="{D09053F7-9F06-47CA-8629-5D888286730A}"/>
          </ac:spMkLst>
        </pc:spChg>
        <pc:spChg chg="add mod">
          <ac:chgData name="Nikolaj Godsk Vestergaard" userId="13f6e931-e8bb-4f58-9241-2f10614c3355" providerId="ADAL" clId="{E4806A0B-DC8E-4AB6-B884-FF8A33E1EF07}" dt="2022-12-02T09:13:20.904" v="11956" actId="207"/>
          <ac:spMkLst>
            <pc:docMk/>
            <pc:sldMk cId="2798339461" sldId="337"/>
            <ac:spMk id="35" creationId="{087AD1BF-45AD-40AA-B749-EF76C10623E2}"/>
          </ac:spMkLst>
        </pc:spChg>
        <pc:spChg chg="add mod">
          <ac:chgData name="Nikolaj Godsk Vestergaard" userId="13f6e931-e8bb-4f58-9241-2f10614c3355" providerId="ADAL" clId="{E4806A0B-DC8E-4AB6-B884-FF8A33E1EF07}" dt="2022-12-02T09:13:12.011" v="11955" actId="207"/>
          <ac:spMkLst>
            <pc:docMk/>
            <pc:sldMk cId="2798339461" sldId="337"/>
            <ac:spMk id="36" creationId="{9180697D-2247-4681-8475-DB3D4299C75E}"/>
          </ac:spMkLst>
        </pc:spChg>
        <pc:spChg chg="add mod">
          <ac:chgData name="Nikolaj Godsk Vestergaard" userId="13f6e931-e8bb-4f58-9241-2f10614c3355" providerId="ADAL" clId="{E4806A0B-DC8E-4AB6-B884-FF8A33E1EF07}" dt="2022-12-02T09:13:12.011" v="11955" actId="207"/>
          <ac:spMkLst>
            <pc:docMk/>
            <pc:sldMk cId="2798339461" sldId="337"/>
            <ac:spMk id="37" creationId="{A57FF61A-B015-4099-9654-AA682D3BAE58}"/>
          </ac:spMkLst>
        </pc:spChg>
        <pc:spChg chg="add mod">
          <ac:chgData name="Nikolaj Godsk Vestergaard" userId="13f6e931-e8bb-4f58-9241-2f10614c3355" providerId="ADAL" clId="{E4806A0B-DC8E-4AB6-B884-FF8A33E1EF07}" dt="2022-12-02T09:13:12.011" v="11955" actId="207"/>
          <ac:spMkLst>
            <pc:docMk/>
            <pc:sldMk cId="2798339461" sldId="337"/>
            <ac:spMk id="38" creationId="{D030C571-A476-4FC0-8853-66F44C8FAF40}"/>
          </ac:spMkLst>
        </pc:spChg>
        <pc:spChg chg="add mod">
          <ac:chgData name="Nikolaj Godsk Vestergaard" userId="13f6e931-e8bb-4f58-9241-2f10614c3355" providerId="ADAL" clId="{E4806A0B-DC8E-4AB6-B884-FF8A33E1EF07}" dt="2022-12-02T09:09:55.808" v="11869"/>
          <ac:spMkLst>
            <pc:docMk/>
            <pc:sldMk cId="2798339461" sldId="337"/>
            <ac:spMk id="39" creationId="{DA2FB1B6-A44B-45E8-8C9C-32E83823FACE}"/>
          </ac:spMkLst>
        </pc:spChg>
        <pc:spChg chg="add mod">
          <ac:chgData name="Nikolaj Godsk Vestergaard" userId="13f6e931-e8bb-4f58-9241-2f10614c3355" providerId="ADAL" clId="{E4806A0B-DC8E-4AB6-B884-FF8A33E1EF07}" dt="2022-12-02T09:10:05.489" v="11871" actId="14100"/>
          <ac:spMkLst>
            <pc:docMk/>
            <pc:sldMk cId="2798339461" sldId="337"/>
            <ac:spMk id="40" creationId="{5A344B7D-D7B9-4DF2-A4CB-722FEA50208A}"/>
          </ac:spMkLst>
        </pc:spChg>
        <pc:spChg chg="add mod">
          <ac:chgData name="Nikolaj Godsk Vestergaard" userId="13f6e931-e8bb-4f58-9241-2f10614c3355" providerId="ADAL" clId="{E4806A0B-DC8E-4AB6-B884-FF8A33E1EF07}" dt="2022-12-02T09:13:12.011" v="11955" actId="207"/>
          <ac:spMkLst>
            <pc:docMk/>
            <pc:sldMk cId="2798339461" sldId="337"/>
            <ac:spMk id="41" creationId="{4D7CF891-CB92-47FB-A92A-47202C95BAE5}"/>
          </ac:spMkLst>
        </pc:spChg>
        <pc:spChg chg="add mod">
          <ac:chgData name="Nikolaj Godsk Vestergaard" userId="13f6e931-e8bb-4f58-9241-2f10614c3355" providerId="ADAL" clId="{E4806A0B-DC8E-4AB6-B884-FF8A33E1EF07}" dt="2022-12-02T09:13:06.997" v="11954" actId="207"/>
          <ac:spMkLst>
            <pc:docMk/>
            <pc:sldMk cId="2798339461" sldId="337"/>
            <ac:spMk id="42" creationId="{98C42F97-81E3-41F3-A74C-4A461EF2AEDF}"/>
          </ac:spMkLst>
        </pc:spChg>
        <pc:spChg chg="add mod">
          <ac:chgData name="Nikolaj Godsk Vestergaard" userId="13f6e931-e8bb-4f58-9241-2f10614c3355" providerId="ADAL" clId="{E4806A0B-DC8E-4AB6-B884-FF8A33E1EF07}" dt="2022-12-02T09:13:06.997" v="11954" actId="207"/>
          <ac:spMkLst>
            <pc:docMk/>
            <pc:sldMk cId="2798339461" sldId="337"/>
            <ac:spMk id="43" creationId="{4B304AEF-4F60-4B3F-AAC2-4AF37D5C1476}"/>
          </ac:spMkLst>
        </pc:spChg>
        <pc:spChg chg="add mod">
          <ac:chgData name="Nikolaj Godsk Vestergaard" userId="13f6e931-e8bb-4f58-9241-2f10614c3355" providerId="ADAL" clId="{E4806A0B-DC8E-4AB6-B884-FF8A33E1EF07}" dt="2022-12-02T09:13:06.997" v="11954" actId="207"/>
          <ac:spMkLst>
            <pc:docMk/>
            <pc:sldMk cId="2798339461" sldId="337"/>
            <ac:spMk id="44" creationId="{7E15AB2F-C986-45A8-BDF5-5F32E0F2D4D0}"/>
          </ac:spMkLst>
        </pc:spChg>
        <pc:spChg chg="add mod">
          <ac:chgData name="Nikolaj Godsk Vestergaard" userId="13f6e931-e8bb-4f58-9241-2f10614c3355" providerId="ADAL" clId="{E4806A0B-DC8E-4AB6-B884-FF8A33E1EF07}" dt="2022-12-02T09:13:01.610" v="11953" actId="1076"/>
          <ac:spMkLst>
            <pc:docMk/>
            <pc:sldMk cId="2798339461" sldId="337"/>
            <ac:spMk id="45" creationId="{32466E00-0073-4890-9120-30AB90E3516D}"/>
          </ac:spMkLst>
        </pc:spChg>
        <pc:grpChg chg="add mod">
          <ac:chgData name="Nikolaj Godsk Vestergaard" userId="13f6e931-e8bb-4f58-9241-2f10614c3355" providerId="ADAL" clId="{E4806A0B-DC8E-4AB6-B884-FF8A33E1EF07}" dt="2022-12-02T09:12:48.486" v="11950" actId="571"/>
          <ac:grpSpMkLst>
            <pc:docMk/>
            <pc:sldMk cId="2798339461" sldId="337"/>
            <ac:grpSpMk id="2" creationId="{669A9F94-8DBE-48B9-A965-C031974DFF86}"/>
          </ac:grpSpMkLst>
        </pc:grpChg>
        <pc:grpChg chg="add mod">
          <ac:chgData name="Nikolaj Godsk Vestergaard" userId="13f6e931-e8bb-4f58-9241-2f10614c3355" providerId="ADAL" clId="{E4806A0B-DC8E-4AB6-B884-FF8A33E1EF07}" dt="2022-12-02T09:12:48.486" v="11950" actId="571"/>
          <ac:grpSpMkLst>
            <pc:docMk/>
            <pc:sldMk cId="2798339461" sldId="337"/>
            <ac:grpSpMk id="6" creationId="{E1FF7FE0-19DF-4726-AA8E-7330CA2FCB72}"/>
          </ac:grpSpMkLst>
        </pc:grpChg>
        <pc:grpChg chg="add mod">
          <ac:chgData name="Nikolaj Godsk Vestergaard" userId="13f6e931-e8bb-4f58-9241-2f10614c3355" providerId="ADAL" clId="{E4806A0B-DC8E-4AB6-B884-FF8A33E1EF07}" dt="2022-12-02T09:12:48.486" v="11950" actId="571"/>
          <ac:grpSpMkLst>
            <pc:docMk/>
            <pc:sldMk cId="2798339461" sldId="337"/>
            <ac:grpSpMk id="26" creationId="{031E5CD8-BAC0-410E-8BB6-129098363A2C}"/>
          </ac:grpSpMkLst>
        </pc:grpChg>
        <pc:cxnChg chg="add del mod">
          <ac:chgData name="Nikolaj Godsk Vestergaard" userId="13f6e931-e8bb-4f58-9241-2f10614c3355" providerId="ADAL" clId="{E4806A0B-DC8E-4AB6-B884-FF8A33E1EF07}" dt="2022-11-28T14:19:18.462" v="4798" actId="478"/>
          <ac:cxnSpMkLst>
            <pc:docMk/>
            <pc:sldMk cId="2798339461" sldId="337"/>
            <ac:cxnSpMk id="14" creationId="{F5993B03-BEEA-4A8C-89FC-8975CF2237C9}"/>
          </ac:cxnSpMkLst>
        </pc:cxnChg>
        <pc:cxnChg chg="add del mod">
          <ac:chgData name="Nikolaj Godsk Vestergaard" userId="13f6e931-e8bb-4f58-9241-2f10614c3355" providerId="ADAL" clId="{E4806A0B-DC8E-4AB6-B884-FF8A33E1EF07}" dt="2022-11-28T14:19:33.518" v="4802" actId="478"/>
          <ac:cxnSpMkLst>
            <pc:docMk/>
            <pc:sldMk cId="2798339461" sldId="337"/>
            <ac:cxnSpMk id="19" creationId="{31D87048-0E75-4BCB-A314-EAB8C33ADDB7}"/>
          </ac:cxnSpMkLst>
        </pc:cxnChg>
      </pc:sldChg>
      <pc:sldChg chg="addSp delSp modSp add mod ord delCm modNotesTx">
        <pc:chgData name="Nikolaj Godsk Vestergaard" userId="13f6e931-e8bb-4f58-9241-2f10614c3355" providerId="ADAL" clId="{E4806A0B-DC8E-4AB6-B884-FF8A33E1EF07}" dt="2022-12-02T11:59:27.455" v="13650"/>
        <pc:sldMkLst>
          <pc:docMk/>
          <pc:sldMk cId="4052520069" sldId="338"/>
        </pc:sldMkLst>
        <pc:spChg chg="del">
          <ac:chgData name="Nikolaj Godsk Vestergaard" userId="13f6e931-e8bb-4f58-9241-2f10614c3355" providerId="ADAL" clId="{E4806A0B-DC8E-4AB6-B884-FF8A33E1EF07}" dt="2022-12-02T10:13:49.917" v="11979" actId="478"/>
          <ac:spMkLst>
            <pc:docMk/>
            <pc:sldMk cId="4052520069" sldId="338"/>
            <ac:spMk id="7" creationId="{27C30AB3-064D-441B-A9D9-D1F3413F87C2}"/>
          </ac:spMkLst>
        </pc:spChg>
        <pc:spChg chg="del mod">
          <ac:chgData name="Nikolaj Godsk Vestergaard" userId="13f6e931-e8bb-4f58-9241-2f10614c3355" providerId="ADAL" clId="{E4806A0B-DC8E-4AB6-B884-FF8A33E1EF07}" dt="2022-12-02T10:14:47.337" v="12068" actId="478"/>
          <ac:spMkLst>
            <pc:docMk/>
            <pc:sldMk cId="4052520069" sldId="338"/>
            <ac:spMk id="10" creationId="{21109319-0CC7-4DF1-84F6-3A269736EED2}"/>
          </ac:spMkLst>
        </pc:spChg>
        <pc:spChg chg="mod">
          <ac:chgData name="Nikolaj Godsk Vestergaard" userId="13f6e931-e8bb-4f58-9241-2f10614c3355" providerId="ADAL" clId="{E4806A0B-DC8E-4AB6-B884-FF8A33E1EF07}" dt="2022-12-02T10:30:23.592" v="12296" actId="5793"/>
          <ac:spMkLst>
            <pc:docMk/>
            <pc:sldMk cId="4052520069" sldId="338"/>
            <ac:spMk id="11" creationId="{F2237923-C517-4E64-BA44-64D3957B8269}"/>
          </ac:spMkLst>
        </pc:spChg>
        <pc:spChg chg="add mod">
          <ac:chgData name="Nikolaj Godsk Vestergaard" userId="13f6e931-e8bb-4f58-9241-2f10614c3355" providerId="ADAL" clId="{E4806A0B-DC8E-4AB6-B884-FF8A33E1EF07}" dt="2022-12-02T10:14:58.706" v="12070" actId="255"/>
          <ac:spMkLst>
            <pc:docMk/>
            <pc:sldMk cId="4052520069" sldId="338"/>
            <ac:spMk id="12" creationId="{22260257-E40E-419D-ACCC-390F6346492C}"/>
          </ac:spMkLst>
        </pc:spChg>
        <pc:spChg chg="add mod">
          <ac:chgData name="Nikolaj Godsk Vestergaard" userId="13f6e931-e8bb-4f58-9241-2f10614c3355" providerId="ADAL" clId="{E4806A0B-DC8E-4AB6-B884-FF8A33E1EF07}" dt="2022-12-02T10:14:06.543" v="12018" actId="14100"/>
          <ac:spMkLst>
            <pc:docMk/>
            <pc:sldMk cId="4052520069" sldId="338"/>
            <ac:spMk id="13" creationId="{119B1449-E62A-4861-85AF-E5307FDD89DE}"/>
          </ac:spMkLst>
        </pc:spChg>
        <pc:spChg chg="add mod">
          <ac:chgData name="Nikolaj Godsk Vestergaard" userId="13f6e931-e8bb-4f58-9241-2f10614c3355" providerId="ADAL" clId="{E4806A0B-DC8E-4AB6-B884-FF8A33E1EF07}" dt="2022-12-02T10:13:50.435" v="11980"/>
          <ac:spMkLst>
            <pc:docMk/>
            <pc:sldMk cId="4052520069" sldId="338"/>
            <ac:spMk id="14" creationId="{8EB6B20A-6C8A-4F4A-9B7E-79A6F4382549}"/>
          </ac:spMkLst>
        </pc:spChg>
        <pc:spChg chg="add mod">
          <ac:chgData name="Nikolaj Godsk Vestergaard" userId="13f6e931-e8bb-4f58-9241-2f10614c3355" providerId="ADAL" clId="{E4806A0B-DC8E-4AB6-B884-FF8A33E1EF07}" dt="2022-12-02T10:13:50.435" v="11980"/>
          <ac:spMkLst>
            <pc:docMk/>
            <pc:sldMk cId="4052520069" sldId="338"/>
            <ac:spMk id="15" creationId="{FECDBCAD-331E-46AC-81C4-945BE3DED884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18" creationId="{C21966D2-43D6-45EB-84EE-FD9123661A02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19" creationId="{6442059D-4A2A-4CA9-B80F-CFEBE9199B62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0" creationId="{B9193A34-66C5-4EE8-A548-6D6AB8DE8F4B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1" creationId="{7C80233A-8CC3-430C-B454-BFE34C9B21A5}"/>
          </ac:spMkLst>
        </pc:spChg>
        <pc:spChg chg="del mod">
          <ac:chgData name="Nikolaj Godsk Vestergaard" userId="13f6e931-e8bb-4f58-9241-2f10614c3355" providerId="ADAL" clId="{E4806A0B-DC8E-4AB6-B884-FF8A33E1EF07}" dt="2022-12-02T10:14:47.337" v="12068" actId="478"/>
          <ac:spMkLst>
            <pc:docMk/>
            <pc:sldMk cId="4052520069" sldId="338"/>
            <ac:spMk id="22" creationId="{A8916DC6-5398-4A09-AF36-6DA76F62CE3F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3" creationId="{A93A0995-472F-43A6-B79A-41AAEB270C7B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4" creationId="{6872CF6F-2779-4219-9E64-4D88D8941965}"/>
          </ac:spMkLst>
        </pc:spChg>
        <pc:spChg chg="del mod">
          <ac:chgData name="Nikolaj Godsk Vestergaard" userId="13f6e931-e8bb-4f58-9241-2f10614c3355" providerId="ADAL" clId="{E4806A0B-DC8E-4AB6-B884-FF8A33E1EF07}" dt="2022-12-02T10:14:47.337" v="12068" actId="478"/>
          <ac:spMkLst>
            <pc:docMk/>
            <pc:sldMk cId="4052520069" sldId="338"/>
            <ac:spMk id="25" creationId="{EDA2C9DA-AA0E-4900-AD2F-E52580846E8D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6" creationId="{59E1AFB3-574E-4A96-B9F1-54E6E579EA2E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7" creationId="{F49FA3C2-86C2-460B-B43E-F0539A4A52F4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8" creationId="{6D2A9975-D370-4A4E-9EF5-A5FBB559231F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29" creationId="{658A4637-2657-4992-AAC2-376E0CE66EC4}"/>
          </ac:spMkLst>
        </pc:spChg>
        <pc:spChg chg="del mod">
          <ac:chgData name="Nikolaj Godsk Vestergaard" userId="13f6e931-e8bb-4f58-9241-2f10614c3355" providerId="ADAL" clId="{E4806A0B-DC8E-4AB6-B884-FF8A33E1EF07}" dt="2022-12-02T10:14:47.337" v="12068" actId="478"/>
          <ac:spMkLst>
            <pc:docMk/>
            <pc:sldMk cId="4052520069" sldId="338"/>
            <ac:spMk id="30" creationId="{BC46319C-8AE6-4A31-95E2-BC1DDD2382F5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1" creationId="{66D5F50E-2EDE-4566-862C-852B4BF04C91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2" creationId="{1550C5D2-DFFB-4490-8099-C30F9F445845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3" creationId="{CE3FDB22-537A-462E-9F5E-7707A020201D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4" creationId="{B77F1BD7-B5CE-4A66-A43A-4824A89414A7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6" creationId="{42E66D14-4253-45DE-94E2-168F45B64F57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7" creationId="{B1452C0B-A68C-4F84-BE7F-A8FF461A0ABF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8" creationId="{998750C2-1BB9-4F6E-9B27-86619F0DAC97}"/>
          </ac:spMkLst>
        </pc:spChg>
        <pc:spChg chg="mod">
          <ac:chgData name="Nikolaj Godsk Vestergaard" userId="13f6e931-e8bb-4f58-9241-2f10614c3355" providerId="ADAL" clId="{E4806A0B-DC8E-4AB6-B884-FF8A33E1EF07}" dt="2022-12-02T10:15:27.413" v="12071"/>
          <ac:spMkLst>
            <pc:docMk/>
            <pc:sldMk cId="4052520069" sldId="338"/>
            <ac:spMk id="39" creationId="{1EFD3CDB-66AF-44C3-9A3C-6D7A8B309145}"/>
          </ac:spMkLst>
        </pc:spChg>
        <pc:grpChg chg="add mod">
          <ac:chgData name="Nikolaj Godsk Vestergaard" userId="13f6e931-e8bb-4f58-9241-2f10614c3355" providerId="ADAL" clId="{E4806A0B-DC8E-4AB6-B884-FF8A33E1EF07}" dt="2022-12-02T10:15:27.413" v="12071"/>
          <ac:grpSpMkLst>
            <pc:docMk/>
            <pc:sldMk cId="4052520069" sldId="338"/>
            <ac:grpSpMk id="16" creationId="{1AB7DB3F-A651-4DD5-9260-820AF450BC16}"/>
          </ac:grpSpMkLst>
        </pc:grpChg>
        <pc:grpChg chg="mod">
          <ac:chgData name="Nikolaj Godsk Vestergaard" userId="13f6e931-e8bb-4f58-9241-2f10614c3355" providerId="ADAL" clId="{E4806A0B-DC8E-4AB6-B884-FF8A33E1EF07}" dt="2022-12-02T10:15:27.413" v="12071"/>
          <ac:grpSpMkLst>
            <pc:docMk/>
            <pc:sldMk cId="4052520069" sldId="338"/>
            <ac:grpSpMk id="17" creationId="{54F539B2-1354-4E28-B7F3-18536D69838F}"/>
          </ac:grpSpMkLst>
        </pc:grpChg>
        <pc:grpChg chg="mod">
          <ac:chgData name="Nikolaj Godsk Vestergaard" userId="13f6e931-e8bb-4f58-9241-2f10614c3355" providerId="ADAL" clId="{E4806A0B-DC8E-4AB6-B884-FF8A33E1EF07}" dt="2022-12-02T10:15:27.413" v="12071"/>
          <ac:grpSpMkLst>
            <pc:docMk/>
            <pc:sldMk cId="4052520069" sldId="338"/>
            <ac:grpSpMk id="35" creationId="{83A6537E-8587-4438-9802-D445BD5F27F5}"/>
          </ac:grpSpMkLst>
        </pc:grpChg>
      </pc:sldChg>
      <pc:sldChg chg="modSp add del mod">
        <pc:chgData name="Nikolaj Godsk Vestergaard" userId="13f6e931-e8bb-4f58-9241-2f10614c3355" providerId="ADAL" clId="{E4806A0B-DC8E-4AB6-B884-FF8A33E1EF07}" dt="2022-11-28T13:07:00.081" v="1522"/>
        <pc:sldMkLst>
          <pc:docMk/>
          <pc:sldMk cId="2504916142" sldId="339"/>
        </pc:sldMkLst>
        <pc:graphicFrameChg chg="mod">
          <ac:chgData name="Nikolaj Godsk Vestergaard" userId="13f6e931-e8bb-4f58-9241-2f10614c3355" providerId="ADAL" clId="{E4806A0B-DC8E-4AB6-B884-FF8A33E1EF07}" dt="2022-11-28T13:07:00.081" v="1522"/>
          <ac:graphicFrameMkLst>
            <pc:docMk/>
            <pc:sldMk cId="2504916142" sldId="339"/>
            <ac:graphicFrameMk id="2" creationId="{195370CB-9A22-4490-BFCE-F321DCFDE505}"/>
          </ac:graphicFrameMkLst>
        </pc:graphicFrameChg>
      </pc:sldChg>
      <pc:sldChg chg="addSp delSp modSp add mod">
        <pc:chgData name="Nikolaj Godsk Vestergaard" userId="13f6e931-e8bb-4f58-9241-2f10614c3355" providerId="ADAL" clId="{E4806A0B-DC8E-4AB6-B884-FF8A33E1EF07}" dt="2022-12-02T08:52:46.404" v="11113" actId="207"/>
        <pc:sldMkLst>
          <pc:docMk/>
          <pc:sldMk cId="3775362778" sldId="339"/>
        </pc:sldMkLst>
        <pc:spChg chg="mod">
          <ac:chgData name="Nikolaj Godsk Vestergaard" userId="13f6e931-e8bb-4f58-9241-2f10614c3355" providerId="ADAL" clId="{E4806A0B-DC8E-4AB6-B884-FF8A33E1EF07}" dt="2022-11-28T14:26:58.322" v="5577" actId="948"/>
          <ac:spMkLst>
            <pc:docMk/>
            <pc:sldMk cId="3775362778" sldId="339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4:26:42.859" v="5294"/>
          <ac:spMkLst>
            <pc:docMk/>
            <pc:sldMk cId="3775362778" sldId="339"/>
            <ac:spMk id="3" creationId="{E104AA26-0785-4FAB-9EEA-FA888AA0B6B6}"/>
          </ac:spMkLst>
        </pc:spChg>
        <pc:spChg chg="del">
          <ac:chgData name="Nikolaj Godsk Vestergaard" userId="13f6e931-e8bb-4f58-9241-2f10614c3355" providerId="ADAL" clId="{E4806A0B-DC8E-4AB6-B884-FF8A33E1EF07}" dt="2022-12-02T08:51:11.517" v="11088" actId="478"/>
          <ac:spMkLst>
            <pc:docMk/>
            <pc:sldMk cId="3775362778" sldId="339"/>
            <ac:spMk id="4" creationId="{BEE9A4E6-2BCE-456F-81BF-9B495BB56FD8}"/>
          </ac:spMkLst>
        </pc:spChg>
        <pc:spChg chg="add del mod modVis">
          <ac:chgData name="Nikolaj Godsk Vestergaard" userId="13f6e931-e8bb-4f58-9241-2f10614c3355" providerId="ADAL" clId="{E4806A0B-DC8E-4AB6-B884-FF8A33E1EF07}" dt="2022-11-28T14:26:46.449" v="5341"/>
          <ac:spMkLst>
            <pc:docMk/>
            <pc:sldMk cId="3775362778" sldId="339"/>
            <ac:spMk id="5" creationId="{555080D7-9758-4891-BD1C-AD35862D8A83}"/>
          </ac:spMkLst>
        </pc:spChg>
        <pc:spChg chg="add del mod modVis">
          <ac:chgData name="Nikolaj Godsk Vestergaard" userId="13f6e931-e8bb-4f58-9241-2f10614c3355" providerId="ADAL" clId="{E4806A0B-DC8E-4AB6-B884-FF8A33E1EF07}" dt="2022-11-28T14:26:48.293" v="5395"/>
          <ac:spMkLst>
            <pc:docMk/>
            <pc:sldMk cId="3775362778" sldId="339"/>
            <ac:spMk id="7" creationId="{4F169204-550B-4E02-BE97-69596B58BDBB}"/>
          </ac:spMkLst>
        </pc:spChg>
        <pc:spChg chg="add del mod modVis">
          <ac:chgData name="Nikolaj Godsk Vestergaard" userId="13f6e931-e8bb-4f58-9241-2f10614c3355" providerId="ADAL" clId="{E4806A0B-DC8E-4AB6-B884-FF8A33E1EF07}" dt="2022-11-28T14:26:48.685" v="5439"/>
          <ac:spMkLst>
            <pc:docMk/>
            <pc:sldMk cId="3775362778" sldId="339"/>
            <ac:spMk id="8" creationId="{F2359DC6-FEF4-4C0C-A7CA-EA89299766F1}"/>
          </ac:spMkLst>
        </pc:spChg>
        <pc:spChg chg="add del mod modVis">
          <ac:chgData name="Nikolaj Godsk Vestergaard" userId="13f6e931-e8bb-4f58-9241-2f10614c3355" providerId="ADAL" clId="{E4806A0B-DC8E-4AB6-B884-FF8A33E1EF07}" dt="2022-11-28T14:26:51.618" v="5483"/>
          <ac:spMkLst>
            <pc:docMk/>
            <pc:sldMk cId="3775362778" sldId="339"/>
            <ac:spMk id="9" creationId="{C4EA1FC6-85CB-4BEE-9ABC-574B0E41D736}"/>
          </ac:spMkLst>
        </pc:spChg>
        <pc:spChg chg="add del mod modVis">
          <ac:chgData name="Nikolaj Godsk Vestergaard" userId="13f6e931-e8bb-4f58-9241-2f10614c3355" providerId="ADAL" clId="{E4806A0B-DC8E-4AB6-B884-FF8A33E1EF07}" dt="2022-11-28T14:26:53.067" v="5528"/>
          <ac:spMkLst>
            <pc:docMk/>
            <pc:sldMk cId="3775362778" sldId="339"/>
            <ac:spMk id="10" creationId="{F0DBDFB3-005E-4B4A-97FD-670FFD140495}"/>
          </ac:spMkLst>
        </pc:spChg>
        <pc:spChg chg="add del mod modVis">
          <ac:chgData name="Nikolaj Godsk Vestergaard" userId="13f6e931-e8bb-4f58-9241-2f10614c3355" providerId="ADAL" clId="{E4806A0B-DC8E-4AB6-B884-FF8A33E1EF07}" dt="2022-11-28T14:26:57.584" v="5573"/>
          <ac:spMkLst>
            <pc:docMk/>
            <pc:sldMk cId="3775362778" sldId="339"/>
            <ac:spMk id="11" creationId="{D432F90A-EA5D-4ABE-A56D-4C56D4560AB6}"/>
          </ac:spMkLst>
        </pc:spChg>
        <pc:spChg chg="add del mod modVis">
          <ac:chgData name="Nikolaj Godsk Vestergaard" userId="13f6e931-e8bb-4f58-9241-2f10614c3355" providerId="ADAL" clId="{E4806A0B-DC8E-4AB6-B884-FF8A33E1EF07}" dt="2022-11-28T14:26:58.387" v="5617"/>
          <ac:spMkLst>
            <pc:docMk/>
            <pc:sldMk cId="3775362778" sldId="339"/>
            <ac:spMk id="12" creationId="{B9652A84-318E-48FF-8119-2EA063BCD86B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1" creationId="{5E169612-3D79-4321-9F94-6CC496E9D11D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2" creationId="{1D4A743C-04B0-49A0-99B2-BC782F1EF5C7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3" creationId="{252B44AA-0C67-4906-944D-07EB12F82E72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4" creationId="{C0AC326D-08BC-4B0B-BEB6-83B6D3DA071B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5" creationId="{5C70D01A-B085-4A5E-8BF4-4D5B58B47D7A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6" creationId="{4C81B601-08F2-411B-BF89-EDD5EE56EB9A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7" creationId="{621F6F9C-D9BA-42FC-8C26-ED89A20C99F0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8" creationId="{C98E9B78-6D7A-474F-900B-246928EB170E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49" creationId="{FCFE1BDC-F160-49AB-A05E-658C6F788D10}"/>
          </ac:spMkLst>
        </pc:spChg>
        <pc:spChg chg="mod">
          <ac:chgData name="Nikolaj Godsk Vestergaard" userId="13f6e931-e8bb-4f58-9241-2f10614c3355" providerId="ADAL" clId="{E4806A0B-DC8E-4AB6-B884-FF8A33E1EF07}" dt="2022-12-02T08:51:11.960" v="11089"/>
          <ac:spMkLst>
            <pc:docMk/>
            <pc:sldMk cId="3775362778" sldId="339"/>
            <ac:spMk id="50" creationId="{42E8CF23-5FB5-4987-B600-84AA7FB7F710}"/>
          </ac:spMkLst>
        </pc:spChg>
        <pc:spChg chg="add 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1" creationId="{7236F299-5A52-45A6-9F82-B19616CAEBB1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3" creationId="{4DAC014B-63FE-4522-9248-F62B085F5DB8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4" creationId="{4B89C5B2-183B-4086-9795-6795DD4E624D}"/>
          </ac:spMkLst>
        </pc:spChg>
        <pc:spChg chg="mod">
          <ac:chgData name="Nikolaj Godsk Vestergaard" userId="13f6e931-e8bb-4f58-9241-2f10614c3355" providerId="ADAL" clId="{E4806A0B-DC8E-4AB6-B884-FF8A33E1EF07}" dt="2022-12-02T08:52:14.725" v="11104" actId="207"/>
          <ac:spMkLst>
            <pc:docMk/>
            <pc:sldMk cId="3775362778" sldId="339"/>
            <ac:spMk id="55" creationId="{988902AF-3CA4-44AD-99B9-355D54816833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6" creationId="{CB9B3512-4F45-4131-88D0-F31E872E5AF3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7" creationId="{19CCDECE-30E8-45A5-B6B4-280936B1376D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8" creationId="{3AFE62FE-81F7-48B6-B533-2A84B1EC8CC7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59" creationId="{FCF7BB92-2BE6-4B8C-AF92-19EC474A3792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60" creationId="{7243DAB8-5EDF-4AE7-83E4-26813733837B}"/>
          </ac:spMkLst>
        </pc:spChg>
        <pc:spChg chg="mod">
          <ac:chgData name="Nikolaj Godsk Vestergaard" userId="13f6e931-e8bb-4f58-9241-2f10614c3355" providerId="ADAL" clId="{E4806A0B-DC8E-4AB6-B884-FF8A33E1EF07}" dt="2022-12-02T08:52:46.404" v="11113" actId="207"/>
          <ac:spMkLst>
            <pc:docMk/>
            <pc:sldMk cId="3775362778" sldId="339"/>
            <ac:spMk id="63" creationId="{96F5EE25-4F06-4469-93D9-E6FDD2F31133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64" creationId="{7B212723-EF48-4D50-9180-5BEB05749BB1}"/>
          </ac:spMkLst>
        </pc:spChg>
        <pc:spChg chg="mod">
          <ac:chgData name="Nikolaj Godsk Vestergaard" userId="13f6e931-e8bb-4f58-9241-2f10614c3355" providerId="ADAL" clId="{E4806A0B-DC8E-4AB6-B884-FF8A33E1EF07}" dt="2022-12-02T08:52:18.379" v="11105" actId="207"/>
          <ac:spMkLst>
            <pc:docMk/>
            <pc:sldMk cId="3775362778" sldId="339"/>
            <ac:spMk id="66" creationId="{5C8E82DD-61A2-4F94-BD30-C77341E7E54E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67" creationId="{B7DC7D7E-A44A-4864-8D9A-BDDC0C1EFA69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69" creationId="{C74B61BB-46E1-44D0-83D0-71FF4205DD12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0" creationId="{E37E7CD4-5E18-4A69-92A1-6B3436FB035A}"/>
          </ac:spMkLst>
        </pc:spChg>
        <pc:spChg chg="mod">
          <ac:chgData name="Nikolaj Godsk Vestergaard" userId="13f6e931-e8bb-4f58-9241-2f10614c3355" providerId="ADAL" clId="{E4806A0B-DC8E-4AB6-B884-FF8A33E1EF07}" dt="2022-12-02T08:52:22.053" v="11106" actId="207"/>
          <ac:spMkLst>
            <pc:docMk/>
            <pc:sldMk cId="3775362778" sldId="339"/>
            <ac:spMk id="72" creationId="{C9C039A1-BA1F-4012-ADCB-CF7F4942B806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3" creationId="{3FE001C9-23D8-40F1-8B1E-76548E10E17D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5" creationId="{30830A33-AFB0-48D1-81DC-95C87B2CC637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6" creationId="{E03CDC90-5DD6-4197-A60E-8C1BD1AFD8D3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8" creationId="{5B7029DC-6ED8-4969-BDB8-357834B9F0C3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79" creationId="{6273A49A-5AC5-4C7B-8B90-C0D94B436766}"/>
          </ac:spMkLst>
        </pc:spChg>
        <pc:spChg chg="mod">
          <ac:chgData name="Nikolaj Godsk Vestergaard" userId="13f6e931-e8bb-4f58-9241-2f10614c3355" providerId="ADAL" clId="{E4806A0B-DC8E-4AB6-B884-FF8A33E1EF07}" dt="2022-11-28T15:34:32.809" v="8286" actId="207"/>
          <ac:spMkLst>
            <pc:docMk/>
            <pc:sldMk cId="3775362778" sldId="339"/>
            <ac:spMk id="80" creationId="{17655177-24ED-4058-A22E-48DDD5FD2E3B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85" creationId="{6643A0CC-E666-43B7-A99C-9CB7939EDF4A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86" creationId="{F250E280-4B6E-40CD-89A8-EC8F4927E62A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88" creationId="{AD17150D-7920-498D-8675-C7B94188BC9B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89" creationId="{F6CF30C6-D261-4BB7-8126-4C017AFAC7B1}"/>
          </ac:spMkLst>
        </pc:spChg>
        <pc:spChg chg="mod">
          <ac:chgData name="Nikolaj Godsk Vestergaard" userId="13f6e931-e8bb-4f58-9241-2f10614c3355" providerId="ADAL" clId="{E4806A0B-DC8E-4AB6-B884-FF8A33E1EF07}" dt="2022-11-28T14:27:50.213" v="5706" actId="207"/>
          <ac:spMkLst>
            <pc:docMk/>
            <pc:sldMk cId="3775362778" sldId="339"/>
            <ac:spMk id="92" creationId="{D815FDFC-BAAF-487D-9920-F395620678C7}"/>
          </ac:spMkLst>
        </pc:spChg>
        <pc:spChg chg="mod">
          <ac:chgData name="Nikolaj Godsk Vestergaard" userId="13f6e931-e8bb-4f58-9241-2f10614c3355" providerId="ADAL" clId="{E4806A0B-DC8E-4AB6-B884-FF8A33E1EF07}" dt="2022-11-28T14:25:52.207" v="5087" actId="207"/>
          <ac:spMkLst>
            <pc:docMk/>
            <pc:sldMk cId="3775362778" sldId="339"/>
            <ac:spMk id="97" creationId="{D7740C44-6C64-468A-B69B-7FF23D8CE403}"/>
          </ac:spMkLst>
        </pc:spChg>
        <pc:spChg chg="mod">
          <ac:chgData name="Nikolaj Godsk Vestergaard" userId="13f6e931-e8bb-4f58-9241-2f10614c3355" providerId="ADAL" clId="{E4806A0B-DC8E-4AB6-B884-FF8A33E1EF07}" dt="2022-11-28T14:25:49.897" v="5086" actId="207"/>
          <ac:spMkLst>
            <pc:docMk/>
            <pc:sldMk cId="3775362778" sldId="339"/>
            <ac:spMk id="98" creationId="{FE4F233C-0D43-433B-A7DF-089AC898059C}"/>
          </ac:spMkLst>
        </pc:spChg>
        <pc:spChg chg="mod">
          <ac:chgData name="Nikolaj Godsk Vestergaard" userId="13f6e931-e8bb-4f58-9241-2f10614c3355" providerId="ADAL" clId="{E4806A0B-DC8E-4AB6-B884-FF8A33E1EF07}" dt="2022-11-28T14:25:56.945" v="5088" actId="207"/>
          <ac:spMkLst>
            <pc:docMk/>
            <pc:sldMk cId="3775362778" sldId="339"/>
            <ac:spMk id="103" creationId="{B79AFCC9-18AA-4BCF-9B50-418FC71DC38C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120" creationId="{3E263778-1135-48F8-8FC0-31F14EECA5E4}"/>
          </ac:spMkLst>
        </pc:spChg>
        <pc:spChg chg="mod">
          <ac:chgData name="Nikolaj Godsk Vestergaard" userId="13f6e931-e8bb-4f58-9241-2f10614c3355" providerId="ADAL" clId="{E4806A0B-DC8E-4AB6-B884-FF8A33E1EF07}" dt="2022-12-02T08:51:24.178" v="11091"/>
          <ac:spMkLst>
            <pc:docMk/>
            <pc:sldMk cId="3775362778" sldId="339"/>
            <ac:spMk id="121" creationId="{3EBC9220-87BF-4EB4-919C-103F224D0787}"/>
          </ac:spMkLst>
        </pc:spChg>
        <pc:grpChg chg="add del mod">
          <ac:chgData name="Nikolaj Godsk Vestergaard" userId="13f6e931-e8bb-4f58-9241-2f10614c3355" providerId="ADAL" clId="{E4806A0B-DC8E-4AB6-B884-FF8A33E1EF07}" dt="2022-12-02T08:51:12.796" v="11090"/>
          <ac:grpSpMkLst>
            <pc:docMk/>
            <pc:sldMk cId="3775362778" sldId="339"/>
            <ac:grpSpMk id="40" creationId="{1E6AF7FD-1F47-4EE9-8168-C7B8EEE8FBA1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52" creationId="{A1034F4A-F126-4E3D-BBC0-D4D68E9FB138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65" creationId="{D8A6223D-6E50-4632-8E2C-5202A3466DDF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68" creationId="{3AAFDADA-98EE-43DA-BD6C-A8EDC0BB5731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71" creationId="{6C842F8B-F2D1-49EF-94AE-CAA0F4D5BEE4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74" creationId="{73E8A4A9-C61E-45E2-AF68-692206B857A7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77" creationId="{38256CDB-3BF9-4D9E-8958-1702ADBC15C7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84" creationId="{524B5000-53EF-4C3C-98B9-CDB9F84B2914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87" creationId="{3E144F58-4EDE-4AD0-9981-CC4DB98991E9}"/>
          </ac:grpSpMkLst>
        </pc:grpChg>
        <pc:grpChg chg="add 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94" creationId="{1F009119-3C5A-4A63-94C0-F9F14DAFF9DD}"/>
          </ac:grpSpMkLst>
        </pc:grpChg>
        <pc:grpChg chg="add mod">
          <ac:chgData name="Nikolaj Godsk Vestergaard" userId="13f6e931-e8bb-4f58-9241-2f10614c3355" providerId="ADAL" clId="{E4806A0B-DC8E-4AB6-B884-FF8A33E1EF07}" dt="2022-12-02T08:51:24.178" v="11091"/>
          <ac:grpSpMkLst>
            <pc:docMk/>
            <pc:sldMk cId="3775362778" sldId="339"/>
            <ac:grpSpMk id="95" creationId="{70340D72-6B99-4AB1-85A9-613992AF7A26}"/>
          </ac:grpSpMkLst>
        </pc:grpChg>
        <pc:grpChg chg="del mod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96" creationId="{ED19D752-8C44-4F34-8FD4-B08E5996CE96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99" creationId="{23B86DBF-3F82-4008-8ED2-C4F0A4925F9D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02" creationId="{21881C62-961A-4A9A-AAE3-73189C64CC82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05" creationId="{79E81BFD-DC38-466C-B604-CD21DC9A8154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08" creationId="{AD74393E-CAD2-44FA-B4A8-13ABAFD82BD7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11" creationId="{EC52DF8E-5DB7-4238-99AB-B43296204167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14" creationId="{23DBDD4F-E497-4FFD-9DDD-865BE5ABD3D7}"/>
          </ac:grpSpMkLst>
        </pc:grpChg>
        <pc:grpChg chg="del">
          <ac:chgData name="Nikolaj Godsk Vestergaard" userId="13f6e931-e8bb-4f58-9241-2f10614c3355" providerId="ADAL" clId="{E4806A0B-DC8E-4AB6-B884-FF8A33E1EF07}" dt="2022-12-02T08:51:11.517" v="11088" actId="478"/>
          <ac:grpSpMkLst>
            <pc:docMk/>
            <pc:sldMk cId="3775362778" sldId="339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4:26:58.390" v="5619"/>
          <ac:graphicFrameMkLst>
            <pc:docMk/>
            <pc:sldMk cId="3775362778" sldId="339"/>
            <ac:graphicFrameMk id="6" creationId="{2CA615AF-F9B8-4523-BF47-85C929EE8B61}"/>
          </ac:graphicFrameMkLst>
        </pc:graphicFrameChg>
      </pc:sldChg>
      <pc:sldChg chg="addSp delSp modSp add mod">
        <pc:chgData name="Nikolaj Godsk Vestergaard" userId="13f6e931-e8bb-4f58-9241-2f10614c3355" providerId="ADAL" clId="{E4806A0B-DC8E-4AB6-B884-FF8A33E1EF07}" dt="2022-12-02T08:52:58.796" v="11115" actId="207"/>
        <pc:sldMkLst>
          <pc:docMk/>
          <pc:sldMk cId="4013160971" sldId="340"/>
        </pc:sldMkLst>
        <pc:spChg chg="mod">
          <ac:chgData name="Nikolaj Godsk Vestergaard" userId="13f6e931-e8bb-4f58-9241-2f10614c3355" providerId="ADAL" clId="{E4806A0B-DC8E-4AB6-B884-FF8A33E1EF07}" dt="2022-11-28T14:27:18.292" v="5656" actId="948"/>
          <ac:spMkLst>
            <pc:docMk/>
            <pc:sldMk cId="4013160971" sldId="340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4:27:18.334" v="5696"/>
          <ac:spMkLst>
            <pc:docMk/>
            <pc:sldMk cId="4013160971" sldId="340"/>
            <ac:spMk id="3" creationId="{1C9A81C7-4935-4FE8-A72B-E19028959664}"/>
          </ac:spMkLst>
        </pc:spChg>
        <pc:spChg chg="add 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0" creationId="{70BA9DAC-6772-4AF9-B414-C40244B3F93E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2" creationId="{19B4345F-7FA8-45C6-9DF2-0BCCC2F312D2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3" creationId="{11340629-C575-4819-B002-77570DBCF121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4" creationId="{3991C1B5-B916-42F9-9906-54EC93FDEFA7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5" creationId="{9295C0B3-E06C-441B-975C-6A3137B774BA}"/>
          </ac:spMkLst>
        </pc:spChg>
        <pc:spChg chg="mod">
          <ac:chgData name="Nikolaj Godsk Vestergaard" userId="13f6e931-e8bb-4f58-9241-2f10614c3355" providerId="ADAL" clId="{E4806A0B-DC8E-4AB6-B884-FF8A33E1EF07}" dt="2022-12-02T08:52:55.144" v="11114" actId="207"/>
          <ac:spMkLst>
            <pc:docMk/>
            <pc:sldMk cId="4013160971" sldId="340"/>
            <ac:spMk id="46" creationId="{D0751A4F-F766-4129-B4B5-924261025D39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7" creationId="{68365AF2-9974-4DEE-9D45-14EE53A23D53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8" creationId="{5EF2B308-6E9E-4BFF-A878-DE33BD653767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49" creationId="{7E50511A-E0BE-4A8A-87D0-F80DCF57653E}"/>
          </ac:spMkLst>
        </pc:spChg>
        <pc:spChg chg="mod">
          <ac:chgData name="Nikolaj Godsk Vestergaard" userId="13f6e931-e8bb-4f58-9241-2f10614c3355" providerId="ADAL" clId="{E4806A0B-DC8E-4AB6-B884-FF8A33E1EF07}" dt="2022-12-02T08:52:42.302" v="11112" actId="207"/>
          <ac:spMkLst>
            <pc:docMk/>
            <pc:sldMk cId="4013160971" sldId="340"/>
            <ac:spMk id="50" creationId="{5C24A265-DFCD-456F-BF79-5FE5818D38DD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51" creationId="{4B3283EC-4893-442B-8BF6-436FA2AAF948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53" creationId="{734313B2-DA83-47ED-827C-38F2246E5966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54" creationId="{29494888-69F5-483B-8191-CE5642BCD503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56" creationId="{85EFEA9F-05A5-4A98-AF2F-0F5C61ABB51D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57" creationId="{24F2654E-B009-46A2-8EBE-0F404B9A1242}"/>
          </ac:spMkLst>
        </pc:spChg>
        <pc:spChg chg="mod">
          <ac:chgData name="Nikolaj Godsk Vestergaard" userId="13f6e931-e8bb-4f58-9241-2f10614c3355" providerId="ADAL" clId="{E4806A0B-DC8E-4AB6-B884-FF8A33E1EF07}" dt="2022-12-02T08:52:35.550" v="11111" actId="207"/>
          <ac:spMkLst>
            <pc:docMk/>
            <pc:sldMk cId="4013160971" sldId="340"/>
            <ac:spMk id="59" creationId="{03B08687-3FA7-4F8D-9A06-0EEAA3E7D473}"/>
          </ac:spMkLst>
        </pc:spChg>
        <pc:spChg chg="mod">
          <ac:chgData name="Nikolaj Godsk Vestergaard" userId="13f6e931-e8bb-4f58-9241-2f10614c3355" providerId="ADAL" clId="{E4806A0B-DC8E-4AB6-B884-FF8A33E1EF07}" dt="2022-12-02T08:52:33.021" v="11110" actId="207"/>
          <ac:spMkLst>
            <pc:docMk/>
            <pc:sldMk cId="4013160971" sldId="340"/>
            <ac:spMk id="60" creationId="{157E78D4-3508-4B5F-B1FC-D634E5DB9B6B}"/>
          </ac:spMkLst>
        </pc:spChg>
        <pc:spChg chg="mod">
          <ac:chgData name="Nikolaj Godsk Vestergaard" userId="13f6e931-e8bb-4f58-9241-2f10614c3355" providerId="ADAL" clId="{E4806A0B-DC8E-4AB6-B884-FF8A33E1EF07}" dt="2022-12-02T08:52:58.796" v="11115" actId="207"/>
          <ac:spMkLst>
            <pc:docMk/>
            <pc:sldMk cId="4013160971" sldId="340"/>
            <ac:spMk id="64" creationId="{AA7FE6A0-8E48-4471-A7CE-81EED11B6DE2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65" creationId="{156E9242-6F83-477E-A114-5CFC69C801C9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67" creationId="{FF3B8B4F-7AFB-4669-BD6C-FE3037A3C178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68" creationId="{3F3F5AA1-5739-4299-83FD-934C5D1AB248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0" creationId="{D6CE1D99-C6D8-49EC-9220-F5CAA6C7A473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1" creationId="{D1AD69B1-1BEA-4223-8712-32B8F43134B5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3" creationId="{3E59CCE8-EC6E-4F77-9F21-638A0DE7B05A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4" creationId="{3763BF94-1CB7-418A-9F88-61FE844584B1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6" creationId="{18831198-FF52-403F-A600-53A26ADC03C2}"/>
          </ac:spMkLst>
        </pc:spChg>
        <pc:spChg chg="mod">
          <ac:chgData name="Nikolaj Godsk Vestergaard" userId="13f6e931-e8bb-4f58-9241-2f10614c3355" providerId="ADAL" clId="{E4806A0B-DC8E-4AB6-B884-FF8A33E1EF07}" dt="2022-12-02T08:51:38.103" v="11095"/>
          <ac:spMkLst>
            <pc:docMk/>
            <pc:sldMk cId="4013160971" sldId="340"/>
            <ac:spMk id="77" creationId="{DF0B3B0B-6D99-493D-B71C-DB7AE9FDF491}"/>
          </ac:spMkLst>
        </pc:spChg>
        <pc:spChg chg="mod">
          <ac:chgData name="Nikolaj Godsk Vestergaard" userId="13f6e931-e8bb-4f58-9241-2f10614c3355" providerId="ADAL" clId="{E4806A0B-DC8E-4AB6-B884-FF8A33E1EF07}" dt="2022-11-28T15:34:27.826" v="8285" actId="207"/>
          <ac:spMkLst>
            <pc:docMk/>
            <pc:sldMk cId="4013160971" sldId="340"/>
            <ac:spMk id="82" creationId="{16ED81DE-D146-4774-B6BD-0C906B7369B6}"/>
          </ac:spMkLst>
        </pc:spChg>
        <pc:spChg chg="mod">
          <ac:chgData name="Nikolaj Godsk Vestergaard" userId="13f6e931-e8bb-4f58-9241-2f10614c3355" providerId="ADAL" clId="{E4806A0B-DC8E-4AB6-B884-FF8A33E1EF07}" dt="2022-11-28T14:27:36.828" v="5703" actId="207"/>
          <ac:spMkLst>
            <pc:docMk/>
            <pc:sldMk cId="4013160971" sldId="340"/>
            <ac:spMk id="92" creationId="{D815FDFC-BAAF-487D-9920-F395620678C7}"/>
          </ac:spMkLst>
        </pc:spChg>
        <pc:spChg chg="mod">
          <ac:chgData name="Nikolaj Godsk Vestergaard" userId="13f6e931-e8bb-4f58-9241-2f10614c3355" providerId="ADAL" clId="{E4806A0B-DC8E-4AB6-B884-FF8A33E1EF07}" dt="2022-11-28T14:27:24.585" v="5701" actId="207"/>
          <ac:spMkLst>
            <pc:docMk/>
            <pc:sldMk cId="4013160971" sldId="340"/>
            <ac:spMk id="97" creationId="{D7740C44-6C64-468A-B69B-7FF23D8CE403}"/>
          </ac:spMkLst>
        </pc:spChg>
        <pc:spChg chg="mod">
          <ac:chgData name="Nikolaj Godsk Vestergaard" userId="13f6e931-e8bb-4f58-9241-2f10614c3355" providerId="ADAL" clId="{E4806A0B-DC8E-4AB6-B884-FF8A33E1EF07}" dt="2022-11-28T14:27:22.778" v="5700" actId="207"/>
          <ac:spMkLst>
            <pc:docMk/>
            <pc:sldMk cId="4013160971" sldId="340"/>
            <ac:spMk id="98" creationId="{FE4F233C-0D43-433B-A7DF-089AC898059C}"/>
          </ac:spMkLst>
        </pc:spChg>
        <pc:spChg chg="mod">
          <ac:chgData name="Nikolaj Godsk Vestergaard" userId="13f6e931-e8bb-4f58-9241-2f10614c3355" providerId="ADAL" clId="{E4806A0B-DC8E-4AB6-B884-FF8A33E1EF07}" dt="2022-11-28T14:27:28.286" v="5702" actId="207"/>
          <ac:spMkLst>
            <pc:docMk/>
            <pc:sldMk cId="4013160971" sldId="340"/>
            <ac:spMk id="106" creationId="{BCE3CAC2-014D-401E-AD69-6454B57B91F1}"/>
          </ac:spMkLst>
        </pc:s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41" creationId="{67868CC3-9A61-4496-A299-DA6A14169341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52" creationId="{A10ADA8D-116E-47EB-BCDF-6188E1931BDD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55" creationId="{D73C7688-E13C-438F-A2A9-DEBEF8B153C5}"/>
          </ac:grpSpMkLst>
        </pc:grpChg>
        <pc:grpChg chg="add mod">
          <ac:chgData name="Nikolaj Godsk Vestergaard" userId="13f6e931-e8bb-4f58-9241-2f10614c3355" providerId="ADAL" clId="{E4806A0B-DC8E-4AB6-B884-FF8A33E1EF07}" dt="2022-12-02T08:52:33.021" v="11110" actId="207"/>
          <ac:grpSpMkLst>
            <pc:docMk/>
            <pc:sldMk cId="4013160971" sldId="340"/>
            <ac:grpSpMk id="58" creationId="{2A432EF7-DAE4-48FB-9E29-C45494D9180B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63" creationId="{CE805BB3-16F5-48C6-954A-83E7E695A7D9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66" creationId="{204DF52A-ABA0-4153-A46D-77C71AC1B293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69" creationId="{F34D0E9F-B844-4A17-86EA-44EE14CAB192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72" creationId="{E1DD7995-5241-411F-96FC-532A794525B8}"/>
          </ac:grpSpMkLst>
        </pc:grpChg>
        <pc:grpChg chg="add mod">
          <ac:chgData name="Nikolaj Godsk Vestergaard" userId="13f6e931-e8bb-4f58-9241-2f10614c3355" providerId="ADAL" clId="{E4806A0B-DC8E-4AB6-B884-FF8A33E1EF07}" dt="2022-12-02T08:51:38.103" v="11095"/>
          <ac:grpSpMkLst>
            <pc:docMk/>
            <pc:sldMk cId="4013160971" sldId="340"/>
            <ac:grpSpMk id="75" creationId="{6B78C42B-3EDE-406B-A205-D08E0D1021E0}"/>
          </ac:grpSpMkLst>
        </pc:grpChg>
        <pc:grpChg chg="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94" creationId="{1F009119-3C5A-4A63-94C0-F9F14DAFF9DD}"/>
          </ac:grpSpMkLst>
        </pc:grpChg>
        <pc:grpChg chg="add del mod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96" creationId="{ED19D752-8C44-4F34-8FD4-B08E5996CE96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99" creationId="{23B86DBF-3F82-4008-8ED2-C4F0A4925F9D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02" creationId="{21881C62-961A-4A9A-AAE3-73189C64CC82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05" creationId="{79E81BFD-DC38-466C-B604-CD21DC9A8154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08" creationId="{AD74393E-CAD2-44FA-B4A8-13ABAFD82BD7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11" creationId="{EC52DF8E-5DB7-4238-99AB-B43296204167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14" creationId="{23DBDD4F-E497-4FFD-9DDD-865BE5ABD3D7}"/>
          </ac:grpSpMkLst>
        </pc:grpChg>
        <pc:grpChg chg="add del">
          <ac:chgData name="Nikolaj Godsk Vestergaard" userId="13f6e931-e8bb-4f58-9241-2f10614c3355" providerId="ADAL" clId="{E4806A0B-DC8E-4AB6-B884-FF8A33E1EF07}" dt="2022-12-02T08:51:37.711" v="11094" actId="478"/>
          <ac:grpSpMkLst>
            <pc:docMk/>
            <pc:sldMk cId="4013160971" sldId="340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4:27:18.336" v="5698"/>
          <ac:graphicFrameMkLst>
            <pc:docMk/>
            <pc:sldMk cId="4013160971" sldId="340"/>
            <ac:graphicFrameMk id="6" creationId="{2CA615AF-F9B8-4523-BF47-85C929EE8B61}"/>
          </ac:graphicFrameMkLst>
        </pc:graphicFrameChg>
      </pc:sldChg>
      <pc:sldChg chg="addSp delSp modSp add mod">
        <pc:chgData name="Nikolaj Godsk Vestergaard" userId="13f6e931-e8bb-4f58-9241-2f10614c3355" providerId="ADAL" clId="{E4806A0B-DC8E-4AB6-B884-FF8A33E1EF07}" dt="2022-11-28T15:29:13.567" v="8095" actId="1076"/>
        <pc:sldMkLst>
          <pc:docMk/>
          <pc:sldMk cId="2712194404" sldId="341"/>
        </pc:sldMkLst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17" creationId="{77DA3BC5-65CB-487C-9B74-FC34B7959C1F}"/>
          </ac:spMkLst>
        </pc:spChg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18" creationId="{524B3632-4EEA-4583-9E10-5261379CADDF}"/>
          </ac:spMkLst>
        </pc:spChg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19" creationId="{F168D4F1-7BDD-4B3E-B7FA-3566C44FE1C1}"/>
          </ac:spMkLst>
        </pc:spChg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20" creationId="{80B090C5-3F20-4A18-A744-62FD80CD662F}"/>
          </ac:spMkLst>
        </pc:spChg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21" creationId="{2898FA5D-AF34-45A9-96AE-D3BA782383F1}"/>
          </ac:spMkLst>
        </pc:spChg>
        <pc:spChg chg="mod">
          <ac:chgData name="Nikolaj Godsk Vestergaard" userId="13f6e931-e8bb-4f58-9241-2f10614c3355" providerId="ADAL" clId="{E4806A0B-DC8E-4AB6-B884-FF8A33E1EF07}" dt="2022-11-28T15:29:13.567" v="8095" actId="1076"/>
          <ac:spMkLst>
            <pc:docMk/>
            <pc:sldMk cId="2712194404" sldId="341"/>
            <ac:spMk id="22" creationId="{8951AA3C-5B32-4341-A2A3-E20C947EDBB0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23" creationId="{DC5BA239-F355-465B-B045-727B918ECA6B}"/>
          </ac:spMkLst>
        </pc:spChg>
        <pc:spChg chg="add del mod">
          <ac:chgData name="Nikolaj Godsk Vestergaard" userId="13f6e931-e8bb-4f58-9241-2f10614c3355" providerId="ADAL" clId="{E4806A0B-DC8E-4AB6-B884-FF8A33E1EF07}" dt="2022-11-28T15:29:08.633" v="8094"/>
          <ac:spMkLst>
            <pc:docMk/>
            <pc:sldMk cId="2712194404" sldId="341"/>
            <ac:spMk id="24" creationId="{7E3F2932-ED9A-45B0-979E-D28D680C62F3}"/>
          </ac:spMkLst>
        </pc:spChg>
        <pc:spChg chg="add del mod">
          <ac:chgData name="Nikolaj Godsk Vestergaard" userId="13f6e931-e8bb-4f58-9241-2f10614c3355" providerId="ADAL" clId="{E4806A0B-DC8E-4AB6-B884-FF8A33E1EF07}" dt="2022-11-28T15:29:08.633" v="8094"/>
          <ac:spMkLst>
            <pc:docMk/>
            <pc:sldMk cId="2712194404" sldId="341"/>
            <ac:spMk id="25" creationId="{455F5CEE-2CCC-421F-A559-CFFDBF0061C1}"/>
          </ac:spMkLst>
        </pc:spChg>
        <pc:spChg chg="add mod">
          <ac:chgData name="Nikolaj Godsk Vestergaard" userId="13f6e931-e8bb-4f58-9241-2f10614c3355" providerId="ADAL" clId="{E4806A0B-DC8E-4AB6-B884-FF8A33E1EF07}" dt="2022-11-28T15:29:06.319" v="8090" actId="571"/>
          <ac:spMkLst>
            <pc:docMk/>
            <pc:sldMk cId="2712194404" sldId="341"/>
            <ac:spMk id="26" creationId="{D4844060-277E-4BFA-8A56-D542AC936D98}"/>
          </ac:spMkLst>
        </pc:spChg>
        <pc:spChg chg="add mod">
          <ac:chgData name="Nikolaj Godsk Vestergaard" userId="13f6e931-e8bb-4f58-9241-2f10614c3355" providerId="ADAL" clId="{E4806A0B-DC8E-4AB6-B884-FF8A33E1EF07}" dt="2022-11-28T15:29:06.319" v="8090" actId="571"/>
          <ac:spMkLst>
            <pc:docMk/>
            <pc:sldMk cId="2712194404" sldId="341"/>
            <ac:spMk id="27" creationId="{12063BE5-5D34-4CA9-8EAA-70E2C2810623}"/>
          </ac:spMkLst>
        </pc:spChg>
        <pc:spChg chg="add mod">
          <ac:chgData name="Nikolaj Godsk Vestergaard" userId="13f6e931-e8bb-4f58-9241-2f10614c3355" providerId="ADAL" clId="{E4806A0B-DC8E-4AB6-B884-FF8A33E1EF07}" dt="2022-11-28T15:29:06.105" v="8089" actId="571"/>
          <ac:spMkLst>
            <pc:docMk/>
            <pc:sldMk cId="2712194404" sldId="341"/>
            <ac:spMk id="28" creationId="{AF315131-1157-456B-B6F1-14AE88F7FDD6}"/>
          </ac:spMkLst>
        </pc:spChg>
        <pc:spChg chg="add mod">
          <ac:chgData name="Nikolaj Godsk Vestergaard" userId="13f6e931-e8bb-4f58-9241-2f10614c3355" providerId="ADAL" clId="{E4806A0B-DC8E-4AB6-B884-FF8A33E1EF07}" dt="2022-11-28T15:29:06.105" v="8089" actId="571"/>
          <ac:spMkLst>
            <pc:docMk/>
            <pc:sldMk cId="2712194404" sldId="341"/>
            <ac:spMk id="29" creationId="{43D9A8D3-2470-4E0A-B6C5-7E2562712DE9}"/>
          </ac:spMkLst>
        </pc:spChg>
        <pc:spChg chg="add mod">
          <ac:chgData name="Nikolaj Godsk Vestergaard" userId="13f6e931-e8bb-4f58-9241-2f10614c3355" providerId="ADAL" clId="{E4806A0B-DC8E-4AB6-B884-FF8A33E1EF07}" dt="2022-11-28T15:29:05.964" v="8088" actId="571"/>
          <ac:spMkLst>
            <pc:docMk/>
            <pc:sldMk cId="2712194404" sldId="341"/>
            <ac:spMk id="30" creationId="{70EB7D5A-9655-41B2-81FA-63E7A13630C4}"/>
          </ac:spMkLst>
        </pc:spChg>
        <pc:spChg chg="add mod">
          <ac:chgData name="Nikolaj Godsk Vestergaard" userId="13f6e931-e8bb-4f58-9241-2f10614c3355" providerId="ADAL" clId="{E4806A0B-DC8E-4AB6-B884-FF8A33E1EF07}" dt="2022-11-28T15:29:05.964" v="8088" actId="571"/>
          <ac:spMkLst>
            <pc:docMk/>
            <pc:sldMk cId="2712194404" sldId="341"/>
            <ac:spMk id="31" creationId="{45D684D1-236B-4035-AF29-8A257559CF82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32" creationId="{6B597D88-B5A2-4C3F-8B3D-E682FCD8FD8F}"/>
          </ac:spMkLst>
        </pc:spChg>
        <pc:spChg chg="add mod">
          <ac:chgData name="Nikolaj Godsk Vestergaard" userId="13f6e931-e8bb-4f58-9241-2f10614c3355" providerId="ADAL" clId="{E4806A0B-DC8E-4AB6-B884-FF8A33E1EF07}" dt="2022-11-28T15:29:05.765" v="8087" actId="571"/>
          <ac:spMkLst>
            <pc:docMk/>
            <pc:sldMk cId="2712194404" sldId="341"/>
            <ac:spMk id="33" creationId="{DB242421-3D29-4411-A8E8-3FACCEE921A2}"/>
          </ac:spMkLst>
        </pc:spChg>
        <pc:spChg chg="add mod">
          <ac:chgData name="Nikolaj Godsk Vestergaard" userId="13f6e931-e8bb-4f58-9241-2f10614c3355" providerId="ADAL" clId="{E4806A0B-DC8E-4AB6-B884-FF8A33E1EF07}" dt="2022-11-28T15:29:05.765" v="8087" actId="571"/>
          <ac:spMkLst>
            <pc:docMk/>
            <pc:sldMk cId="2712194404" sldId="341"/>
            <ac:spMk id="34" creationId="{8B860C26-5DC5-4615-B52C-FB47CF17EBE6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40" creationId="{4093BAFE-0CBD-48FF-95B4-C3F9E9037199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41" creationId="{C4B13857-D48B-4C32-8AB1-7BD24B3D6FC0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42" creationId="{F02E4B90-C164-4C64-ABC2-8EDD052EC413}"/>
          </ac:spMkLst>
        </pc:spChg>
        <pc:spChg chg="del">
          <ac:chgData name="Nikolaj Godsk Vestergaard" userId="13f6e931-e8bb-4f58-9241-2f10614c3355" providerId="ADAL" clId="{E4806A0B-DC8E-4AB6-B884-FF8A33E1EF07}" dt="2022-11-28T15:26:47.769" v="8064" actId="478"/>
          <ac:spMkLst>
            <pc:docMk/>
            <pc:sldMk cId="2712194404" sldId="341"/>
            <ac:spMk id="43" creationId="{2F91982E-5AFE-4B2A-BEF4-311048278B26}"/>
          </ac:spMkLst>
        </pc:spChg>
      </pc:sldChg>
      <pc:sldChg chg="addSp delSp modSp add mod delCm">
        <pc:chgData name="Nikolaj Godsk Vestergaard" userId="13f6e931-e8bb-4f58-9241-2f10614c3355" providerId="ADAL" clId="{E4806A0B-DC8E-4AB6-B884-FF8A33E1EF07}" dt="2022-12-05T08:32:48.663" v="16347"/>
        <pc:sldMkLst>
          <pc:docMk/>
          <pc:sldMk cId="747696551" sldId="342"/>
        </pc:sldMkLst>
        <pc:spChg chg="add mod">
          <ac:chgData name="Nikolaj Godsk Vestergaard" userId="13f6e931-e8bb-4f58-9241-2f10614c3355" providerId="ADAL" clId="{E4806A0B-DC8E-4AB6-B884-FF8A33E1EF07}" dt="2022-12-02T12:00:49.584" v="13660" actId="14100"/>
          <ac:spMkLst>
            <pc:docMk/>
            <pc:sldMk cId="747696551" sldId="342"/>
            <ac:spMk id="11" creationId="{31D55E05-D1B0-4DAF-888D-4C421B5D18B3}"/>
          </ac:spMkLst>
        </pc:spChg>
        <pc:spChg chg="add mod">
          <ac:chgData name="Nikolaj Godsk Vestergaard" userId="13f6e931-e8bb-4f58-9241-2f10614c3355" providerId="ADAL" clId="{E4806A0B-DC8E-4AB6-B884-FF8A33E1EF07}" dt="2022-12-02T12:00:40.993" v="13659" actId="1076"/>
          <ac:spMkLst>
            <pc:docMk/>
            <pc:sldMk cId="747696551" sldId="342"/>
            <ac:spMk id="12" creationId="{7B94231D-CBE8-4B8E-93CB-6D60C2E880B7}"/>
          </ac:spMkLst>
        </pc:spChg>
        <pc:spChg chg="add mod">
          <ac:chgData name="Nikolaj Godsk Vestergaard" userId="13f6e931-e8bb-4f58-9241-2f10614c3355" providerId="ADAL" clId="{E4806A0B-DC8E-4AB6-B884-FF8A33E1EF07}" dt="2022-12-02T12:00:49.584" v="13660" actId="14100"/>
          <ac:spMkLst>
            <pc:docMk/>
            <pc:sldMk cId="747696551" sldId="342"/>
            <ac:spMk id="13" creationId="{7FA0A595-15E3-420A-A5BE-B2FB8061CFF9}"/>
          </ac:spMkLst>
        </pc:spChg>
        <pc:spChg chg="add mod">
          <ac:chgData name="Nikolaj Godsk Vestergaard" userId="13f6e931-e8bb-4f58-9241-2f10614c3355" providerId="ADAL" clId="{E4806A0B-DC8E-4AB6-B884-FF8A33E1EF07}" dt="2022-12-05T08:32:18.949" v="16342" actId="21"/>
          <ac:spMkLst>
            <pc:docMk/>
            <pc:sldMk cId="747696551" sldId="342"/>
            <ac:spMk id="14" creationId="{AA289C19-893E-4001-8616-748E6E9722A2}"/>
          </ac:spMkLst>
        </pc:spChg>
        <pc:spChg chg="add mod">
          <ac:chgData name="Nikolaj Godsk Vestergaard" userId="13f6e931-e8bb-4f58-9241-2f10614c3355" providerId="ADAL" clId="{E4806A0B-DC8E-4AB6-B884-FF8A33E1EF07}" dt="2022-12-02T12:00:49.584" v="13660" actId="14100"/>
          <ac:spMkLst>
            <pc:docMk/>
            <pc:sldMk cId="747696551" sldId="342"/>
            <ac:spMk id="15" creationId="{37AF06E5-8BF4-46B4-B338-01C1B2B36001}"/>
          </ac:spMkLst>
        </pc:spChg>
        <pc:spChg chg="add mod">
          <ac:chgData name="Nikolaj Godsk Vestergaard" userId="13f6e931-e8bb-4f58-9241-2f10614c3355" providerId="ADAL" clId="{E4806A0B-DC8E-4AB6-B884-FF8A33E1EF07}" dt="2022-12-02T12:02:56.163" v="13700" actId="20577"/>
          <ac:spMkLst>
            <pc:docMk/>
            <pc:sldMk cId="747696551" sldId="342"/>
            <ac:spMk id="16" creationId="{6BD46986-0099-4D47-839C-4AC6262A2F89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17" creationId="{77DA3BC5-65CB-487C-9B74-FC34B7959C1F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18" creationId="{524B3632-4EEA-4583-9E10-5261379CADDF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19" creationId="{F168D4F1-7BDD-4B3E-B7FA-3566C44FE1C1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20" creationId="{80B090C5-3F20-4A18-A744-62FD80CD662F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21" creationId="{2898FA5D-AF34-45A9-96AE-D3BA782383F1}"/>
          </ac:spMkLst>
        </pc:spChg>
        <pc:spChg chg="del">
          <ac:chgData name="Nikolaj Godsk Vestergaard" userId="13f6e931-e8bb-4f58-9241-2f10614c3355" providerId="ADAL" clId="{E4806A0B-DC8E-4AB6-B884-FF8A33E1EF07}" dt="2022-11-28T15:29:25.575" v="8097" actId="478"/>
          <ac:spMkLst>
            <pc:docMk/>
            <pc:sldMk cId="747696551" sldId="342"/>
            <ac:spMk id="22" creationId="{8951AA3C-5B32-4341-A2A3-E20C947EDBB0}"/>
          </ac:spMkLst>
        </pc:spChg>
        <pc:spChg chg="add mod">
          <ac:chgData name="Nikolaj Godsk Vestergaard" userId="13f6e931-e8bb-4f58-9241-2f10614c3355" providerId="ADAL" clId="{E4806A0B-DC8E-4AB6-B884-FF8A33E1EF07}" dt="2022-12-02T12:00:36.679" v="13658" actId="14100"/>
          <ac:spMkLst>
            <pc:docMk/>
            <pc:sldMk cId="747696551" sldId="342"/>
            <ac:spMk id="23" creationId="{BD23F174-89C8-43A6-BBD7-8DD6BB7C4C9B}"/>
          </ac:spMkLst>
        </pc:spChg>
        <pc:spChg chg="add mod">
          <ac:chgData name="Nikolaj Godsk Vestergaard" userId="13f6e931-e8bb-4f58-9241-2f10614c3355" providerId="ADAL" clId="{E4806A0B-DC8E-4AB6-B884-FF8A33E1EF07}" dt="2022-12-05T08:32:21.266" v="16346" actId="20577"/>
          <ac:spMkLst>
            <pc:docMk/>
            <pc:sldMk cId="747696551" sldId="342"/>
            <ac:spMk id="24" creationId="{99726E8E-CC99-4E77-BA0D-B325A2C69C8A}"/>
          </ac:spMkLst>
        </pc:spChg>
        <pc:spChg chg="add mod">
          <ac:chgData name="Nikolaj Godsk Vestergaard" userId="13f6e931-e8bb-4f58-9241-2f10614c3355" providerId="ADAL" clId="{E4806A0B-DC8E-4AB6-B884-FF8A33E1EF07}" dt="2022-12-02T12:00:36.679" v="13658" actId="14100"/>
          <ac:spMkLst>
            <pc:docMk/>
            <pc:sldMk cId="747696551" sldId="342"/>
            <ac:spMk id="25" creationId="{7F3DF317-2861-4031-B146-5C62A4B551AE}"/>
          </ac:spMkLst>
        </pc:spChg>
        <pc:spChg chg="add mod">
          <ac:chgData name="Nikolaj Godsk Vestergaard" userId="13f6e931-e8bb-4f58-9241-2f10614c3355" providerId="ADAL" clId="{E4806A0B-DC8E-4AB6-B884-FF8A33E1EF07}" dt="2022-12-02T12:03:01.315" v="13711" actId="20577"/>
          <ac:spMkLst>
            <pc:docMk/>
            <pc:sldMk cId="747696551" sldId="342"/>
            <ac:spMk id="26" creationId="{D17E992C-3C97-4439-BC51-9BD274B7B388}"/>
          </ac:spMkLst>
        </pc:spChg>
        <pc:spChg chg="add del mod">
          <ac:chgData name="Nikolaj Godsk Vestergaard" userId="13f6e931-e8bb-4f58-9241-2f10614c3355" providerId="ADAL" clId="{E4806A0B-DC8E-4AB6-B884-FF8A33E1EF07}" dt="2022-12-02T10:17:12.752" v="12087" actId="478"/>
          <ac:spMkLst>
            <pc:docMk/>
            <pc:sldMk cId="747696551" sldId="342"/>
            <ac:spMk id="27" creationId="{F208CEB2-1602-4F7B-AB9E-1510F93C2BAE}"/>
          </ac:spMkLst>
        </pc:spChg>
        <pc:spChg chg="add del mod">
          <ac:chgData name="Nikolaj Godsk Vestergaard" userId="13f6e931-e8bb-4f58-9241-2f10614c3355" providerId="ADAL" clId="{E4806A0B-DC8E-4AB6-B884-FF8A33E1EF07}" dt="2022-12-02T10:17:11.717" v="12086" actId="478"/>
          <ac:spMkLst>
            <pc:docMk/>
            <pc:sldMk cId="747696551" sldId="342"/>
            <ac:spMk id="28" creationId="{524158C1-4381-45AB-B4D1-BC420B7E7CFC}"/>
          </ac:spMkLst>
        </pc:spChg>
      </pc:sldChg>
      <pc:sldChg chg="addSp delSp modSp add mod">
        <pc:chgData name="Nikolaj Godsk Vestergaard" userId="13f6e931-e8bb-4f58-9241-2f10614c3355" providerId="ADAL" clId="{E4806A0B-DC8E-4AB6-B884-FF8A33E1EF07}" dt="2022-12-02T08:53:13.059" v="11119" actId="207"/>
        <pc:sldMkLst>
          <pc:docMk/>
          <pc:sldMk cId="377149076" sldId="343"/>
        </pc:sldMkLst>
        <pc:spChg chg="mod">
          <ac:chgData name="Nikolaj Godsk Vestergaard" userId="13f6e931-e8bb-4f58-9241-2f10614c3355" providerId="ADAL" clId="{E4806A0B-DC8E-4AB6-B884-FF8A33E1EF07}" dt="2022-11-28T16:00:00.608" v="10287" actId="948"/>
          <ac:spMkLst>
            <pc:docMk/>
            <pc:sldMk cId="377149076" sldId="343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6:00:00.670" v="10327"/>
          <ac:spMkLst>
            <pc:docMk/>
            <pc:sldMk cId="377149076" sldId="343"/>
            <ac:spMk id="3" creationId="{3BAFD5CD-2DA3-43BA-BFC5-B343C6C1466D}"/>
          </ac:spMkLst>
        </pc:spChg>
        <pc:spChg chg="add 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0" creationId="{D49E877E-CAC5-43C5-A268-2BC86B94F4AC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2" creationId="{75423E02-DC9C-4B19-B776-E109B161E144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3" creationId="{3695691B-EB10-469D-8EF9-322098C354A9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4" creationId="{05588C8C-8506-4D81-9ABC-6E4341F75B9B}"/>
          </ac:spMkLst>
        </pc:spChg>
        <pc:spChg chg="mod">
          <ac:chgData name="Nikolaj Godsk Vestergaard" userId="13f6e931-e8bb-4f58-9241-2f10614c3355" providerId="ADAL" clId="{E4806A0B-DC8E-4AB6-B884-FF8A33E1EF07}" dt="2022-12-02T08:53:06.297" v="11117" actId="207"/>
          <ac:spMkLst>
            <pc:docMk/>
            <pc:sldMk cId="377149076" sldId="343"/>
            <ac:spMk id="45" creationId="{CD474468-583E-4B6A-AEE4-CB3D8785F289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6" creationId="{54E6D070-34D4-49FA-B870-0C8C00D39016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7" creationId="{F8ADFD0E-940E-45DF-AB8F-22CFFD23893F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8" creationId="{C316DE98-FBA3-471E-8676-23912AB4D5E1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49" creationId="{CC2370C8-75F6-4D77-83FC-2054442C223D}"/>
          </ac:spMkLst>
        </pc:spChg>
        <pc:spChg chg="mod">
          <ac:chgData name="Nikolaj Godsk Vestergaard" userId="13f6e931-e8bb-4f58-9241-2f10614c3355" providerId="ADAL" clId="{E4806A0B-DC8E-4AB6-B884-FF8A33E1EF07}" dt="2022-12-02T08:53:09.111" v="11118" actId="207"/>
          <ac:spMkLst>
            <pc:docMk/>
            <pc:sldMk cId="377149076" sldId="343"/>
            <ac:spMk id="50" creationId="{A9B59841-8218-4A75-8BE9-C9199D557EC8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51" creationId="{CC5A745C-82C2-4CEE-9622-F874002D659A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53" creationId="{EB5C43F9-CFAD-4868-985D-864EC090D76B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54" creationId="{B71E3F6B-AD81-434A-9943-FC349D38375A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56" creationId="{365C6D3F-F61F-44BE-BD10-2F09BC8AE14E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57" creationId="{F5E1499A-C99F-4AB2-B6F9-61380A95B87A}"/>
          </ac:spMkLst>
        </pc:spChg>
        <pc:spChg chg="mod">
          <ac:chgData name="Nikolaj Godsk Vestergaard" userId="13f6e931-e8bb-4f58-9241-2f10614c3355" providerId="ADAL" clId="{E4806A0B-DC8E-4AB6-B884-FF8A33E1EF07}" dt="2022-12-02T08:53:13.059" v="11119" actId="207"/>
          <ac:spMkLst>
            <pc:docMk/>
            <pc:sldMk cId="377149076" sldId="343"/>
            <ac:spMk id="59" creationId="{4861954B-4164-4D9C-8233-14D0F21982F7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60" creationId="{437ED837-66DA-4088-8282-DE8462256E70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64" creationId="{67753019-924E-4B2C-BE11-2A8137F0C263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65" creationId="{09609AE1-0BE1-4D12-8E57-0524373B7A9A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67" creationId="{E20C674B-ADD4-4D56-898A-63EB6A123078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68" creationId="{BB446D00-629D-45F5-83C3-EF8525EFE3D0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70" creationId="{33922A71-43A4-46D8-BD83-C91A9D91E8C7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71" creationId="{267FFE73-DC96-4F4F-A5CE-BDD6FBBDDFFA}"/>
          </ac:spMkLst>
        </pc:spChg>
        <pc:spChg chg="mod">
          <ac:chgData name="Nikolaj Godsk Vestergaard" userId="13f6e931-e8bb-4f58-9241-2f10614c3355" providerId="ADAL" clId="{E4806A0B-DC8E-4AB6-B884-FF8A33E1EF07}" dt="2022-12-02T08:53:04.158" v="11116" actId="207"/>
          <ac:spMkLst>
            <pc:docMk/>
            <pc:sldMk cId="377149076" sldId="343"/>
            <ac:spMk id="73" creationId="{8F777FAE-1992-45EF-B690-AB1B87CBD496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74" creationId="{132D81D8-4837-425B-ABAC-6EEBDA143103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76" creationId="{FD821132-9411-4BFE-B8C6-748FF3602DCA}"/>
          </ac:spMkLst>
        </pc:spChg>
        <pc:spChg chg="mod">
          <ac:chgData name="Nikolaj Godsk Vestergaard" userId="13f6e931-e8bb-4f58-9241-2f10614c3355" providerId="ADAL" clId="{E4806A0B-DC8E-4AB6-B884-FF8A33E1EF07}" dt="2022-12-02T08:51:46.460" v="11097"/>
          <ac:spMkLst>
            <pc:docMk/>
            <pc:sldMk cId="377149076" sldId="343"/>
            <ac:spMk id="77" creationId="{3C8E717C-51E6-4E38-84FD-E3F62AC624D9}"/>
          </ac:spMkLst>
        </pc:spChg>
        <pc:spChg chg="mod">
          <ac:chgData name="Nikolaj Godsk Vestergaard" userId="13f6e931-e8bb-4f58-9241-2f10614c3355" providerId="ADAL" clId="{E4806A0B-DC8E-4AB6-B884-FF8A33E1EF07}" dt="2022-11-28T15:34:21.627" v="8284" actId="207"/>
          <ac:spMkLst>
            <pc:docMk/>
            <pc:sldMk cId="377149076" sldId="343"/>
            <ac:spMk id="81" creationId="{95E848D7-5372-4A94-8CEC-EE9FFD3BBC38}"/>
          </ac:spMkLst>
        </pc:spChg>
        <pc:spChg chg="mod">
          <ac:chgData name="Nikolaj Godsk Vestergaard" userId="13f6e931-e8bb-4f58-9241-2f10614c3355" providerId="ADAL" clId="{E4806A0B-DC8E-4AB6-B884-FF8A33E1EF07}" dt="2022-11-28T15:33:56.849" v="8280" actId="207"/>
          <ac:spMkLst>
            <pc:docMk/>
            <pc:sldMk cId="377149076" sldId="343"/>
            <ac:spMk id="82" creationId="{16ED81DE-D146-4774-B6BD-0C906B7369B6}"/>
          </ac:spMkLst>
        </pc:spChg>
        <pc:spChg chg="mod">
          <ac:chgData name="Nikolaj Godsk Vestergaard" userId="13f6e931-e8bb-4f58-9241-2f10614c3355" providerId="ADAL" clId="{E4806A0B-DC8E-4AB6-B884-FF8A33E1EF07}" dt="2022-11-28T15:34:01.952" v="8281" actId="207"/>
          <ac:spMkLst>
            <pc:docMk/>
            <pc:sldMk cId="377149076" sldId="343"/>
            <ac:spMk id="106" creationId="{BCE3CAC2-014D-401E-AD69-6454B57B91F1}"/>
          </ac:spMkLst>
        </pc:spChg>
        <pc:spChg chg="mod">
          <ac:chgData name="Nikolaj Godsk Vestergaard" userId="13f6e931-e8bb-4f58-9241-2f10614c3355" providerId="ADAL" clId="{E4806A0B-DC8E-4AB6-B884-FF8A33E1EF07}" dt="2022-11-28T15:34:10.505" v="8283" actId="207"/>
          <ac:spMkLst>
            <pc:docMk/>
            <pc:sldMk cId="377149076" sldId="343"/>
            <ac:spMk id="115" creationId="{82A2C29C-8068-46FA-B350-8E01764A1188}"/>
          </ac:spMkLst>
        </pc:s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41" creationId="{33104223-9B95-4726-BF9D-67F08F4F1402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52" creationId="{378EE85C-2A22-4C88-A5A2-D02F7681ECD3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55" creationId="{47EC21EC-0F7B-4C54-91DB-9EEB509B7CE7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58" creationId="{B08D56DB-3268-4FAC-A84C-3C67F57F8889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63" creationId="{A119B350-BD87-4175-B206-EAA9596ACE3F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66" creationId="{08FA5040-8744-4B0B-AF35-BA2502364487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69" creationId="{FF21A5D4-3837-4915-9BCF-72CAAADA6C78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72" creationId="{9930B944-0D32-43A0-BE7C-323C2B74A2E7}"/>
          </ac:grpSpMkLst>
        </pc:grpChg>
        <pc:grpChg chg="add mod">
          <ac:chgData name="Nikolaj Godsk Vestergaard" userId="13f6e931-e8bb-4f58-9241-2f10614c3355" providerId="ADAL" clId="{E4806A0B-DC8E-4AB6-B884-FF8A33E1EF07}" dt="2022-12-02T08:51:46.460" v="11097"/>
          <ac:grpSpMkLst>
            <pc:docMk/>
            <pc:sldMk cId="377149076" sldId="343"/>
            <ac:grpSpMk id="75" creationId="{1E87C1EF-AA40-4345-830B-E9C106DA6F84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94" creationId="{1F009119-3C5A-4A63-94C0-F9F14DAFF9DD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96" creationId="{ED19D752-8C44-4F34-8FD4-B08E5996CE96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99" creationId="{23B86DBF-3F82-4008-8ED2-C4F0A4925F9D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02" creationId="{21881C62-961A-4A9A-AAE3-73189C64CC82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05" creationId="{79E81BFD-DC38-466C-B604-CD21DC9A8154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08" creationId="{AD74393E-CAD2-44FA-B4A8-13ABAFD82BD7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11" creationId="{EC52DF8E-5DB7-4238-99AB-B43296204167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14" creationId="{23DBDD4F-E497-4FFD-9DDD-865BE5ABD3D7}"/>
          </ac:grpSpMkLst>
        </pc:grpChg>
        <pc:grpChg chg="del">
          <ac:chgData name="Nikolaj Godsk Vestergaard" userId="13f6e931-e8bb-4f58-9241-2f10614c3355" providerId="ADAL" clId="{E4806A0B-DC8E-4AB6-B884-FF8A33E1EF07}" dt="2022-12-02T08:51:46.144" v="11096" actId="478"/>
          <ac:grpSpMkLst>
            <pc:docMk/>
            <pc:sldMk cId="377149076" sldId="343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6:00:00.672" v="10329"/>
          <ac:graphicFrameMkLst>
            <pc:docMk/>
            <pc:sldMk cId="377149076" sldId="343"/>
            <ac:graphicFrameMk id="6" creationId="{2CA615AF-F9B8-4523-BF47-85C929EE8B61}"/>
          </ac:graphicFrameMkLst>
        </pc:graphicFrameChg>
      </pc:sldChg>
      <pc:sldChg chg="addSp delSp modSp add mod ord">
        <pc:chgData name="Nikolaj Godsk Vestergaard" userId="13f6e931-e8bb-4f58-9241-2f10614c3355" providerId="ADAL" clId="{E4806A0B-DC8E-4AB6-B884-FF8A33E1EF07}" dt="2022-12-02T08:53:30.894" v="11123" actId="207"/>
        <pc:sldMkLst>
          <pc:docMk/>
          <pc:sldMk cId="1970458706" sldId="344"/>
        </pc:sldMkLst>
        <pc:spChg chg="mod">
          <ac:chgData name="Nikolaj Godsk Vestergaard" userId="13f6e931-e8bb-4f58-9241-2f10614c3355" providerId="ADAL" clId="{E4806A0B-DC8E-4AB6-B884-FF8A33E1EF07}" dt="2022-11-28T15:54:04.369" v="9706" actId="948"/>
          <ac:spMkLst>
            <pc:docMk/>
            <pc:sldMk cId="1970458706" sldId="344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5:53:52.720" v="9601"/>
          <ac:spMkLst>
            <pc:docMk/>
            <pc:sldMk cId="1970458706" sldId="344"/>
            <ac:spMk id="3" creationId="{D2E469B1-7C6D-46FE-9751-88D3787F9230}"/>
          </ac:spMkLst>
        </pc:spChg>
        <pc:spChg chg="add del mod modVis">
          <ac:chgData name="Nikolaj Godsk Vestergaard" userId="13f6e931-e8bb-4f58-9241-2f10614c3355" providerId="ADAL" clId="{E4806A0B-DC8E-4AB6-B884-FF8A33E1EF07}" dt="2022-11-28T15:53:55.993" v="9645"/>
          <ac:spMkLst>
            <pc:docMk/>
            <pc:sldMk cId="1970458706" sldId="344"/>
            <ac:spMk id="5" creationId="{090052C3-63E1-406C-BF4F-62B9C2762E0E}"/>
          </ac:spMkLst>
        </pc:spChg>
        <pc:spChg chg="add del mod modVis">
          <ac:chgData name="Nikolaj Godsk Vestergaard" userId="13f6e931-e8bb-4f58-9241-2f10614c3355" providerId="ADAL" clId="{E4806A0B-DC8E-4AB6-B884-FF8A33E1EF07}" dt="2022-11-28T15:53:57.067" v="9691"/>
          <ac:spMkLst>
            <pc:docMk/>
            <pc:sldMk cId="1970458706" sldId="344"/>
            <ac:spMk id="7" creationId="{40502965-DE44-4050-8E41-14A69B68CD7A}"/>
          </ac:spMkLst>
        </pc:spChg>
        <pc:spChg chg="add del mod modVis">
          <ac:chgData name="Nikolaj Godsk Vestergaard" userId="13f6e931-e8bb-4f58-9241-2f10614c3355" providerId="ADAL" clId="{E4806A0B-DC8E-4AB6-B884-FF8A33E1EF07}" dt="2022-11-28T15:54:04.425" v="9746"/>
          <ac:spMkLst>
            <pc:docMk/>
            <pc:sldMk cId="1970458706" sldId="344"/>
            <ac:spMk id="8" creationId="{397D37ED-9C9A-45A2-8763-7341746729CC}"/>
          </ac:spMkLst>
        </pc:spChg>
        <pc:spChg chg="add 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0" creationId="{9B7E9337-5578-492C-B463-6F8C1EB50520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2" creationId="{A307AF87-083B-4157-A91F-3950DBBC243A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3" creationId="{0FDDDE8A-F63F-43A3-9BD7-DF416F831A58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4" creationId="{6A283A55-8456-4278-AABC-6B0C89EDCF13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5" creationId="{1F56C0F1-3461-4AFE-BF3B-A7E273C5EB38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6" creationId="{C775105F-CE7C-499F-ACF4-862853880598}"/>
          </ac:spMkLst>
        </pc:spChg>
        <pc:spChg chg="mod">
          <ac:chgData name="Nikolaj Godsk Vestergaard" userId="13f6e931-e8bb-4f58-9241-2f10614c3355" providerId="ADAL" clId="{E4806A0B-DC8E-4AB6-B884-FF8A33E1EF07}" dt="2022-12-02T08:53:20.707" v="11120" actId="207"/>
          <ac:spMkLst>
            <pc:docMk/>
            <pc:sldMk cId="1970458706" sldId="344"/>
            <ac:spMk id="47" creationId="{8577B4D3-CCFA-4631-A760-9570D83A2D86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8" creationId="{4804652F-400E-430D-A82D-FFA3665DCB1F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49" creationId="{658C38B2-8289-4A46-936C-3909FF620058}"/>
          </ac:spMkLst>
        </pc:spChg>
        <pc:spChg chg="mod">
          <ac:chgData name="Nikolaj Godsk Vestergaard" userId="13f6e931-e8bb-4f58-9241-2f10614c3355" providerId="ADAL" clId="{E4806A0B-DC8E-4AB6-B884-FF8A33E1EF07}" dt="2022-12-02T08:53:28.120" v="11122" actId="207"/>
          <ac:spMkLst>
            <pc:docMk/>
            <pc:sldMk cId="1970458706" sldId="344"/>
            <ac:spMk id="50" creationId="{11EC86C0-8E27-43F8-8667-7ABAB7EE4D95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51" creationId="{58E35C84-F4C3-4336-8B07-6F427BEC468C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53" creationId="{11B08A6B-E89C-47B6-83EA-236291A2A289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54" creationId="{0F658539-8B60-4F67-8433-BF6E025646D2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56" creationId="{5654453B-B9BE-471E-B18C-C20E8AD3DAF8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57" creationId="{BCB87BE6-D8F8-4CA8-A75B-7561F2FD221C}"/>
          </ac:spMkLst>
        </pc:spChg>
        <pc:spChg chg="mod">
          <ac:chgData name="Nikolaj Godsk Vestergaard" userId="13f6e931-e8bb-4f58-9241-2f10614c3355" providerId="ADAL" clId="{E4806A0B-DC8E-4AB6-B884-FF8A33E1EF07}" dt="2022-12-02T08:53:30.894" v="11123" actId="207"/>
          <ac:spMkLst>
            <pc:docMk/>
            <pc:sldMk cId="1970458706" sldId="344"/>
            <ac:spMk id="59" creationId="{E92F2D15-6AD8-4E0C-B304-7E3C02F6E26C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60" creationId="{88D08696-D5F1-41DC-82BD-9CFF61FF6A98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64" creationId="{6BBC83FC-DC57-45F1-B440-7BD9F15E4F3B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65" creationId="{522A0CEE-688E-4570-A0BA-F66DBE88A0E2}"/>
          </ac:spMkLst>
        </pc:spChg>
        <pc:spChg chg="mod">
          <ac:chgData name="Nikolaj Godsk Vestergaard" userId="13f6e931-e8bb-4f58-9241-2f10614c3355" providerId="ADAL" clId="{E4806A0B-DC8E-4AB6-B884-FF8A33E1EF07}" dt="2022-12-02T08:53:24.752" v="11121" actId="207"/>
          <ac:spMkLst>
            <pc:docMk/>
            <pc:sldMk cId="1970458706" sldId="344"/>
            <ac:spMk id="67" creationId="{A0DD493C-428D-46D4-856F-0A4F6A108707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68" creationId="{D55C9275-5460-4950-934D-912A5D7CDF27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0" creationId="{9AE2D3FE-26D0-4C35-A4FF-7BE1ABE51E94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1" creationId="{6B20653D-58B9-43BB-A304-DE18724AD71F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3" creationId="{1B9B0205-BC5D-44D7-A8AC-F18945BEF769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4" creationId="{A6D358CA-9943-4B0E-8209-20104E3F8A20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6" creationId="{5A33C16F-1BAA-42AC-9F95-C27B6835DB19}"/>
          </ac:spMkLst>
        </pc:spChg>
        <pc:spChg chg="mod">
          <ac:chgData name="Nikolaj Godsk Vestergaard" userId="13f6e931-e8bb-4f58-9241-2f10614c3355" providerId="ADAL" clId="{E4806A0B-DC8E-4AB6-B884-FF8A33E1EF07}" dt="2022-12-02T08:51:52.888" v="11099"/>
          <ac:spMkLst>
            <pc:docMk/>
            <pc:sldMk cId="1970458706" sldId="344"/>
            <ac:spMk id="77" creationId="{4A45E206-31EF-483B-B32B-64D94823B16B}"/>
          </ac:spMkLst>
        </pc:spChg>
        <pc:spChg chg="mod">
          <ac:chgData name="Nikolaj Godsk Vestergaard" userId="13f6e931-e8bb-4f58-9241-2f10614c3355" providerId="ADAL" clId="{E4806A0B-DC8E-4AB6-B884-FF8A33E1EF07}" dt="2022-11-28T15:35:25.873" v="8300" actId="207"/>
          <ac:spMkLst>
            <pc:docMk/>
            <pc:sldMk cId="1970458706" sldId="344"/>
            <ac:spMk id="81" creationId="{95E848D7-5372-4A94-8CEC-EE9FFD3BBC38}"/>
          </ac:spMkLst>
        </pc:spChg>
        <pc:spChg chg="mod">
          <ac:chgData name="Nikolaj Godsk Vestergaard" userId="13f6e931-e8bb-4f58-9241-2f10614c3355" providerId="ADAL" clId="{E4806A0B-DC8E-4AB6-B884-FF8A33E1EF07}" dt="2022-11-28T15:35:37.040" v="8303" actId="207"/>
          <ac:spMkLst>
            <pc:docMk/>
            <pc:sldMk cId="1970458706" sldId="344"/>
            <ac:spMk id="83" creationId="{FF2A2D53-481A-457F-96D8-2FB205F2BD79}"/>
          </ac:spMkLst>
        </pc:spChg>
        <pc:spChg chg="mod">
          <ac:chgData name="Nikolaj Godsk Vestergaard" userId="13f6e931-e8bb-4f58-9241-2f10614c3355" providerId="ADAL" clId="{E4806A0B-DC8E-4AB6-B884-FF8A33E1EF07}" dt="2022-11-28T15:35:33.179" v="8302" actId="207"/>
          <ac:spMkLst>
            <pc:docMk/>
            <pc:sldMk cId="1970458706" sldId="344"/>
            <ac:spMk id="109" creationId="{5C69A71A-0EEB-467A-B370-DC147B2ECC22}"/>
          </ac:spMkLst>
        </pc:spChg>
        <pc:spChg chg="mod">
          <ac:chgData name="Nikolaj Godsk Vestergaard" userId="13f6e931-e8bb-4f58-9241-2f10614c3355" providerId="ADAL" clId="{E4806A0B-DC8E-4AB6-B884-FF8A33E1EF07}" dt="2022-11-28T15:35:29.485" v="8301" actId="207"/>
          <ac:spMkLst>
            <pc:docMk/>
            <pc:sldMk cId="1970458706" sldId="344"/>
            <ac:spMk id="115" creationId="{82A2C29C-8068-46FA-B350-8E01764A1188}"/>
          </ac:spMkLst>
        </pc:s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41" creationId="{8E1B1356-DF97-4A76-A853-80F7960CB448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52" creationId="{36DBB7C0-F5EA-41F9-BD36-62059DDBA97B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55" creationId="{C9B17CD0-CB14-4B5D-8A61-4F6CB751FA01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58" creationId="{237D436D-AD20-4286-B238-1B3AE83FD90A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63" creationId="{98C6E45E-33B4-4D6F-9C30-9C9328657758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66" creationId="{C8FADCA3-8AE0-4929-A8C5-D5CF4EDDC648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69" creationId="{7632E6A4-F051-4454-9751-7B8F0ED1F888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72" creationId="{5B572CB6-8C4A-4DE1-A72C-BCDF7DF93D8C}"/>
          </ac:grpSpMkLst>
        </pc:grpChg>
        <pc:grpChg chg="add mod">
          <ac:chgData name="Nikolaj Godsk Vestergaard" userId="13f6e931-e8bb-4f58-9241-2f10614c3355" providerId="ADAL" clId="{E4806A0B-DC8E-4AB6-B884-FF8A33E1EF07}" dt="2022-12-02T08:51:52.888" v="11099"/>
          <ac:grpSpMkLst>
            <pc:docMk/>
            <pc:sldMk cId="1970458706" sldId="344"/>
            <ac:grpSpMk id="75" creationId="{398DB585-8968-491E-8CC1-E6E424854274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94" creationId="{1F009119-3C5A-4A63-94C0-F9F14DAFF9DD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96" creationId="{ED19D752-8C44-4F34-8FD4-B08E5996CE96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99" creationId="{23B86DBF-3F82-4008-8ED2-C4F0A4925F9D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02" creationId="{21881C62-961A-4A9A-AAE3-73189C64CC82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05" creationId="{79E81BFD-DC38-466C-B604-CD21DC9A8154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08" creationId="{AD74393E-CAD2-44FA-B4A8-13ABAFD82BD7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11" creationId="{EC52DF8E-5DB7-4238-99AB-B43296204167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14" creationId="{23DBDD4F-E497-4FFD-9DDD-865BE5ABD3D7}"/>
          </ac:grpSpMkLst>
        </pc:grpChg>
        <pc:grpChg chg="del">
          <ac:chgData name="Nikolaj Godsk Vestergaard" userId="13f6e931-e8bb-4f58-9241-2f10614c3355" providerId="ADAL" clId="{E4806A0B-DC8E-4AB6-B884-FF8A33E1EF07}" dt="2022-12-02T08:51:52.599" v="11098" actId="478"/>
          <ac:grpSpMkLst>
            <pc:docMk/>
            <pc:sldMk cId="1970458706" sldId="344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5:54:04.426" v="9748"/>
          <ac:graphicFrameMkLst>
            <pc:docMk/>
            <pc:sldMk cId="1970458706" sldId="344"/>
            <ac:graphicFrameMk id="6" creationId="{2CA615AF-F9B8-4523-BF47-85C929EE8B61}"/>
          </ac:graphicFrameMkLst>
        </pc:graphicFrameChg>
      </pc:sldChg>
      <pc:sldChg chg="addSp delSp modSp add mod ord">
        <pc:chgData name="Nikolaj Godsk Vestergaard" userId="13f6e931-e8bb-4f58-9241-2f10614c3355" providerId="ADAL" clId="{E4806A0B-DC8E-4AB6-B884-FF8A33E1EF07}" dt="2022-12-02T08:53:49.302" v="11127" actId="207"/>
        <pc:sldMkLst>
          <pc:docMk/>
          <pc:sldMk cId="790945661" sldId="345"/>
        </pc:sldMkLst>
        <pc:spChg chg="mod">
          <ac:chgData name="Nikolaj Godsk Vestergaard" userId="13f6e931-e8bb-4f58-9241-2f10614c3355" providerId="ADAL" clId="{E4806A0B-DC8E-4AB6-B884-FF8A33E1EF07}" dt="2022-11-28T15:59:55.658" v="10242" actId="948"/>
          <ac:spMkLst>
            <pc:docMk/>
            <pc:sldMk cId="790945661" sldId="345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5:59:55.708" v="10282"/>
          <ac:spMkLst>
            <pc:docMk/>
            <pc:sldMk cId="790945661" sldId="345"/>
            <ac:spMk id="3" creationId="{B2E8A368-1EB8-4E3A-90CD-E7F1AC1B3229}"/>
          </ac:spMkLst>
        </pc:spChg>
        <pc:spChg chg="add 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0" creationId="{A9FAB0C3-5A8A-4E2A-93E4-11A0AD723758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2" creationId="{45C7F0DD-7577-4695-BBDF-F71D9090914D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3" creationId="{36E08BFD-6290-48A2-BB67-ED447B6DC2E0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4" creationId="{C90655F7-3F43-4A9E-A6B1-F38662BCA767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5" creationId="{8699C90E-2DA6-457D-94EC-ED25724AC8D4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6" creationId="{57B06101-9835-4643-8A26-9F1F9F8B7505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7" creationId="{73F2E9B7-3233-49F3-AC17-BEE26E635C49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48" creationId="{108FE26B-83D2-4818-8724-4492C7D8EF80}"/>
          </ac:spMkLst>
        </pc:spChg>
        <pc:spChg chg="mod">
          <ac:chgData name="Nikolaj Godsk Vestergaard" userId="13f6e931-e8bb-4f58-9241-2f10614c3355" providerId="ADAL" clId="{E4806A0B-DC8E-4AB6-B884-FF8A33E1EF07}" dt="2022-12-02T08:53:49.302" v="11127" actId="207"/>
          <ac:spMkLst>
            <pc:docMk/>
            <pc:sldMk cId="790945661" sldId="345"/>
            <ac:spMk id="49" creationId="{48C1957D-2D0C-40DF-A213-D89F1AD88AD7}"/>
          </ac:spMkLst>
        </pc:spChg>
        <pc:spChg chg="mod">
          <ac:chgData name="Nikolaj Godsk Vestergaard" userId="13f6e931-e8bb-4f58-9241-2f10614c3355" providerId="ADAL" clId="{E4806A0B-DC8E-4AB6-B884-FF8A33E1EF07}" dt="2022-12-02T08:53:35.008" v="11124" actId="207"/>
          <ac:spMkLst>
            <pc:docMk/>
            <pc:sldMk cId="790945661" sldId="345"/>
            <ac:spMk id="50" creationId="{BA085F44-1D2C-4519-A4DA-9E2D649C31E8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51" creationId="{70854FB2-19E1-4308-AF45-B2FCE4AC1529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53" creationId="{C199E9B1-6D00-4818-98D1-BF89202E12BE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54" creationId="{800CF2BE-4831-4F2D-AE0F-88504244FAFF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56" creationId="{BF927AE9-E9BE-45EE-9AEE-24E13FA2E807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57" creationId="{85F9C842-E1FE-470B-8D5C-FF9CFE7C2FFF}"/>
          </ac:spMkLst>
        </pc:spChg>
        <pc:spChg chg="mod">
          <ac:chgData name="Nikolaj Godsk Vestergaard" userId="13f6e931-e8bb-4f58-9241-2f10614c3355" providerId="ADAL" clId="{E4806A0B-DC8E-4AB6-B884-FF8A33E1EF07}" dt="2022-12-02T08:53:41.123" v="11125" actId="207"/>
          <ac:spMkLst>
            <pc:docMk/>
            <pc:sldMk cId="790945661" sldId="345"/>
            <ac:spMk id="59" creationId="{14A8F12D-B65B-439D-90FB-7D2C71B23E01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60" creationId="{4DD79EDF-CCE9-4839-AED3-C2CE37A85F90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64" creationId="{0AF88451-B229-4F11-B903-83FA655DB62C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65" creationId="{5274732C-2A03-4A87-815E-ECED85D1D57F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67" creationId="{CC3E5930-1DEF-4A47-9F0C-74BA10E1BCBF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68" creationId="{FBE8C5B2-D994-43BE-BA15-021B4ECA9ADD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70" creationId="{1DE35C79-B0D1-417E-975C-3A2BAD534C2A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71" creationId="{E2CD22FE-8A02-41E6-8715-3E238E01BC05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73" creationId="{DF6A5292-2261-48C1-B973-6C2345DC35BC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74" creationId="{24EECCBC-F2CF-456C-9214-740E325FC617}"/>
          </ac:spMkLst>
        </pc:spChg>
        <pc:spChg chg="mod">
          <ac:chgData name="Nikolaj Godsk Vestergaard" userId="13f6e931-e8bb-4f58-9241-2f10614c3355" providerId="ADAL" clId="{E4806A0B-DC8E-4AB6-B884-FF8A33E1EF07}" dt="2022-12-02T08:53:45.906" v="11126" actId="207"/>
          <ac:spMkLst>
            <pc:docMk/>
            <pc:sldMk cId="790945661" sldId="345"/>
            <ac:spMk id="76" creationId="{262EF69F-F9E9-4A2A-8D15-C4950449CA9D}"/>
          </ac:spMkLst>
        </pc:spChg>
        <pc:spChg chg="mod">
          <ac:chgData name="Nikolaj Godsk Vestergaard" userId="13f6e931-e8bb-4f58-9241-2f10614c3355" providerId="ADAL" clId="{E4806A0B-DC8E-4AB6-B884-FF8A33E1EF07}" dt="2022-12-02T08:51:58.120" v="11101"/>
          <ac:spMkLst>
            <pc:docMk/>
            <pc:sldMk cId="790945661" sldId="345"/>
            <ac:spMk id="77" creationId="{9D1E8920-0B3A-4BF1-A144-9376035C6977}"/>
          </ac:spMkLst>
        </pc:spChg>
        <pc:spChg chg="mod">
          <ac:chgData name="Nikolaj Godsk Vestergaard" userId="13f6e931-e8bb-4f58-9241-2f10614c3355" providerId="ADAL" clId="{E4806A0B-DC8E-4AB6-B884-FF8A33E1EF07}" dt="2022-11-28T15:35:58.919" v="8333" actId="207"/>
          <ac:spMkLst>
            <pc:docMk/>
            <pc:sldMk cId="790945661" sldId="345"/>
            <ac:spMk id="83" creationId="{FF2A2D53-481A-457F-96D8-2FB205F2BD79}"/>
          </ac:spMkLst>
        </pc:spChg>
        <pc:spChg chg="mod">
          <ac:chgData name="Nikolaj Godsk Vestergaard" userId="13f6e931-e8bb-4f58-9241-2f10614c3355" providerId="ADAL" clId="{E4806A0B-DC8E-4AB6-B884-FF8A33E1EF07}" dt="2022-11-28T15:35:47.711" v="8330" actId="207"/>
          <ac:spMkLst>
            <pc:docMk/>
            <pc:sldMk cId="790945661" sldId="345"/>
            <ac:spMk id="91" creationId="{4E67B2EC-F97C-441D-A5A4-53738D3C680C}"/>
          </ac:spMkLst>
        </pc:spChg>
        <pc:spChg chg="mod">
          <ac:chgData name="Nikolaj Godsk Vestergaard" userId="13f6e931-e8bb-4f58-9241-2f10614c3355" providerId="ADAL" clId="{E4806A0B-DC8E-4AB6-B884-FF8A33E1EF07}" dt="2022-11-28T15:35:54.187" v="8332" actId="207"/>
          <ac:spMkLst>
            <pc:docMk/>
            <pc:sldMk cId="790945661" sldId="345"/>
            <ac:spMk id="109" creationId="{5C69A71A-0EEB-467A-B370-DC147B2ECC22}"/>
          </ac:spMkLst>
        </pc:spChg>
        <pc:spChg chg="mod">
          <ac:chgData name="Nikolaj Godsk Vestergaard" userId="13f6e931-e8bb-4f58-9241-2f10614c3355" providerId="ADAL" clId="{E4806A0B-DC8E-4AB6-B884-FF8A33E1EF07}" dt="2022-11-28T15:35:50.389" v="8331" actId="207"/>
          <ac:spMkLst>
            <pc:docMk/>
            <pc:sldMk cId="790945661" sldId="345"/>
            <ac:spMk id="118" creationId="{5CAD4682-2B7C-44F2-9320-8DBE0294A856}"/>
          </ac:spMkLst>
        </pc:s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41" creationId="{54722C6A-EA85-4B2D-A075-AC0D0CEBB376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52" creationId="{1C8429BC-3CE7-4BC5-AFF9-A685A35ADB7F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55" creationId="{8444B660-E82E-4CCC-BBF5-2FD9A5C50AC1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58" creationId="{2D2D4B10-B0BE-4838-98C2-F2F28D6A2A67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63" creationId="{B0FA3D60-87E7-4D17-BF9E-3E4D8C7B53DE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66" creationId="{7E418234-209A-4B5D-80DB-205F826374CF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69" creationId="{1FADAB4B-F52D-4260-92FF-2CB651B1446F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72" creationId="{01CB7B31-6572-424B-94C0-A7E5B357190E}"/>
          </ac:grpSpMkLst>
        </pc:grpChg>
        <pc:grpChg chg="add mod">
          <ac:chgData name="Nikolaj Godsk Vestergaard" userId="13f6e931-e8bb-4f58-9241-2f10614c3355" providerId="ADAL" clId="{E4806A0B-DC8E-4AB6-B884-FF8A33E1EF07}" dt="2022-12-02T08:51:58.120" v="11101"/>
          <ac:grpSpMkLst>
            <pc:docMk/>
            <pc:sldMk cId="790945661" sldId="345"/>
            <ac:grpSpMk id="75" creationId="{B9ED0D7B-817A-4F10-89D5-190AC8D2B845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94" creationId="{1F009119-3C5A-4A63-94C0-F9F14DAFF9DD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96" creationId="{ED19D752-8C44-4F34-8FD4-B08E5996CE96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99" creationId="{23B86DBF-3F82-4008-8ED2-C4F0A4925F9D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02" creationId="{21881C62-961A-4A9A-AAE3-73189C64CC82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05" creationId="{79E81BFD-DC38-466C-B604-CD21DC9A8154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08" creationId="{AD74393E-CAD2-44FA-B4A8-13ABAFD82BD7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11" creationId="{EC52DF8E-5DB7-4238-99AB-B43296204167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14" creationId="{23DBDD4F-E497-4FFD-9DDD-865BE5ABD3D7}"/>
          </ac:grpSpMkLst>
        </pc:grpChg>
        <pc:grpChg chg="del">
          <ac:chgData name="Nikolaj Godsk Vestergaard" userId="13f6e931-e8bb-4f58-9241-2f10614c3355" providerId="ADAL" clId="{E4806A0B-DC8E-4AB6-B884-FF8A33E1EF07}" dt="2022-12-02T08:51:57.690" v="11100" actId="478"/>
          <ac:grpSpMkLst>
            <pc:docMk/>
            <pc:sldMk cId="790945661" sldId="345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5:59:55.710" v="10284"/>
          <ac:graphicFrameMkLst>
            <pc:docMk/>
            <pc:sldMk cId="790945661" sldId="345"/>
            <ac:graphicFrameMk id="6" creationId="{2CA615AF-F9B8-4523-BF47-85C929EE8B61}"/>
          </ac:graphicFrameMkLst>
        </pc:graphicFrameChg>
      </pc:sldChg>
      <pc:sldChg chg="addSp delSp modSp add mod ord">
        <pc:chgData name="Nikolaj Godsk Vestergaard" userId="13f6e931-e8bb-4f58-9241-2f10614c3355" providerId="ADAL" clId="{E4806A0B-DC8E-4AB6-B884-FF8A33E1EF07}" dt="2022-12-02T08:54:09.696" v="11131" actId="207"/>
        <pc:sldMkLst>
          <pc:docMk/>
          <pc:sldMk cId="1584598773" sldId="346"/>
        </pc:sldMkLst>
        <pc:spChg chg="mod">
          <ac:chgData name="Nikolaj Godsk Vestergaard" userId="13f6e931-e8bb-4f58-9241-2f10614c3355" providerId="ADAL" clId="{E4806A0B-DC8E-4AB6-B884-FF8A33E1EF07}" dt="2022-11-28T15:36:15.200" v="8357" actId="948"/>
          <ac:spMkLst>
            <pc:docMk/>
            <pc:sldMk cId="1584598773" sldId="346"/>
            <ac:spMk id="2" creationId="{0F8BF24F-A2E6-4CF6-8D40-59F7B68CAF25}"/>
          </ac:spMkLst>
        </pc:spChg>
        <pc:spChg chg="add del mod modVis">
          <ac:chgData name="Nikolaj Godsk Vestergaard" userId="13f6e931-e8bb-4f58-9241-2f10614c3355" providerId="ADAL" clId="{E4806A0B-DC8E-4AB6-B884-FF8A33E1EF07}" dt="2022-11-28T15:36:15.256" v="8397"/>
          <ac:spMkLst>
            <pc:docMk/>
            <pc:sldMk cId="1584598773" sldId="346"/>
            <ac:spMk id="3" creationId="{D99101A4-697C-4095-8A43-59A7ED45159F}"/>
          </ac:spMkLst>
        </pc:spChg>
        <pc:spChg chg="add 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0" creationId="{0F2F25D0-6A11-43F2-9430-142C6321531B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2" creationId="{B3C0C38C-E3BA-4C30-89C2-ABF881F050D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3" creationId="{146ACEB9-662C-424D-900B-19B0DF85E87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4" creationId="{5A60B03D-49E7-4E4A-86DB-0F076D4435CC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5" creationId="{712C6F69-DA71-4F01-BF12-AECE44EDCEF7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6" creationId="{F9EFB114-8761-47AA-BBE8-97E836327F88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7" creationId="{0E3E2567-1311-4F64-8AC2-E573DEB225B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8" creationId="{E15FD762-2C81-4CA2-A78E-A348E8C1D893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49" creationId="{8C65F02E-82D1-48A6-A8F8-FAE102CF598D}"/>
          </ac:spMkLst>
        </pc:spChg>
        <pc:spChg chg="mod">
          <ac:chgData name="Nikolaj Godsk Vestergaard" userId="13f6e931-e8bb-4f58-9241-2f10614c3355" providerId="ADAL" clId="{E4806A0B-DC8E-4AB6-B884-FF8A33E1EF07}" dt="2022-12-02T08:53:55.783" v="11128" actId="207"/>
          <ac:spMkLst>
            <pc:docMk/>
            <pc:sldMk cId="1584598773" sldId="346"/>
            <ac:spMk id="50" creationId="{249AA565-719F-4575-9365-937B833A9771}"/>
          </ac:spMkLst>
        </pc:spChg>
        <pc:spChg chg="mod">
          <ac:chgData name="Nikolaj Godsk Vestergaard" userId="13f6e931-e8bb-4f58-9241-2f10614c3355" providerId="ADAL" clId="{E4806A0B-DC8E-4AB6-B884-FF8A33E1EF07}" dt="2022-12-02T08:54:09.696" v="11131" actId="207"/>
          <ac:spMkLst>
            <pc:docMk/>
            <pc:sldMk cId="1584598773" sldId="346"/>
            <ac:spMk id="51" creationId="{1BEE1D6F-2825-4648-9DC4-A3927685048D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53" creationId="{996BA6BC-7017-4313-9483-07EB9EFC592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54" creationId="{98816216-BB08-426D-825B-D7954B129D37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56" creationId="{C65907AC-4900-4211-9603-C7053FBAC4B8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57" creationId="{37E8A172-00A3-4902-85BE-B801A9C04744}"/>
          </ac:spMkLst>
        </pc:spChg>
        <pc:spChg chg="mod">
          <ac:chgData name="Nikolaj Godsk Vestergaard" userId="13f6e931-e8bb-4f58-9241-2f10614c3355" providerId="ADAL" clId="{E4806A0B-DC8E-4AB6-B884-FF8A33E1EF07}" dt="2022-12-02T08:54:02.405" v="11129" actId="207"/>
          <ac:spMkLst>
            <pc:docMk/>
            <pc:sldMk cId="1584598773" sldId="346"/>
            <ac:spMk id="59" creationId="{FDCAB49A-9AD3-43BF-85EE-971AD3432C78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60" creationId="{E7B98AFE-EF3A-441F-A1B7-645AED7D420B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64" creationId="{420486CB-29BA-46A9-8046-B9242F8B9C8D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65" creationId="{D06DD5DB-0AE3-49E4-BB42-A527ADE916E6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67" creationId="{09463C07-B550-4564-9729-6A89E8A99A4D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68" creationId="{69DAA0FA-CB2D-4A52-B689-26A98D72CCC6}"/>
          </ac:spMkLst>
        </pc:spChg>
        <pc:spChg chg="mod">
          <ac:chgData name="Nikolaj Godsk Vestergaard" userId="13f6e931-e8bb-4f58-9241-2f10614c3355" providerId="ADAL" clId="{E4806A0B-DC8E-4AB6-B884-FF8A33E1EF07}" dt="2022-12-02T08:54:05.837" v="11130" actId="207"/>
          <ac:spMkLst>
            <pc:docMk/>
            <pc:sldMk cId="1584598773" sldId="346"/>
            <ac:spMk id="70" creationId="{0A8E4770-0229-4AD8-9D7E-A4364DB0AAB8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71" creationId="{156AF0BA-EBA1-49E7-83D2-C1CD252D882C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73" creationId="{C2DBC522-3BDD-47F4-A12F-30F963C1F14D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74" creationId="{08189606-B5D7-4C97-A885-48B5C5601F0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76" creationId="{2CC38E7D-DCDA-498B-A90F-2E93AC2E82BF}"/>
          </ac:spMkLst>
        </pc:spChg>
        <pc:spChg chg="mod">
          <ac:chgData name="Nikolaj Godsk Vestergaard" userId="13f6e931-e8bb-4f58-9241-2f10614c3355" providerId="ADAL" clId="{E4806A0B-DC8E-4AB6-B884-FF8A33E1EF07}" dt="2022-12-02T08:52:04.762" v="11103"/>
          <ac:spMkLst>
            <pc:docMk/>
            <pc:sldMk cId="1584598773" sldId="346"/>
            <ac:spMk id="77" creationId="{03C16612-DE2F-49B5-AF7C-D0759B2A8044}"/>
          </ac:spMkLst>
        </pc:spChg>
        <pc:spChg chg="mod">
          <ac:chgData name="Nikolaj Godsk Vestergaard" userId="13f6e931-e8bb-4f58-9241-2f10614c3355" providerId="ADAL" clId="{E4806A0B-DC8E-4AB6-B884-FF8A33E1EF07}" dt="2022-11-28T15:36:18.471" v="8400" actId="207"/>
          <ac:spMkLst>
            <pc:docMk/>
            <pc:sldMk cId="1584598773" sldId="346"/>
            <ac:spMk id="91" creationId="{4E67B2EC-F97C-441D-A5A4-53738D3C680C}"/>
          </ac:spMkLst>
        </pc:spChg>
        <pc:spChg chg="mod">
          <ac:chgData name="Nikolaj Godsk Vestergaard" userId="13f6e931-e8bb-4f58-9241-2f10614c3355" providerId="ADAL" clId="{E4806A0B-DC8E-4AB6-B884-FF8A33E1EF07}" dt="2022-11-28T15:36:28.443" v="8403" actId="207"/>
          <ac:spMkLst>
            <pc:docMk/>
            <pc:sldMk cId="1584598773" sldId="346"/>
            <ac:spMk id="93" creationId="{29A583BF-D940-40B1-A6FA-C775E7BB420B}"/>
          </ac:spMkLst>
        </pc:spChg>
        <pc:spChg chg="mod">
          <ac:chgData name="Nikolaj Godsk Vestergaard" userId="13f6e931-e8bb-4f58-9241-2f10614c3355" providerId="ADAL" clId="{E4806A0B-DC8E-4AB6-B884-FF8A33E1EF07}" dt="2022-11-28T15:36:24.589" v="8402" actId="207"/>
          <ac:spMkLst>
            <pc:docMk/>
            <pc:sldMk cId="1584598773" sldId="346"/>
            <ac:spMk id="112" creationId="{2BF0CFD7-A748-42C9-9535-49457A47DB78}"/>
          </ac:spMkLst>
        </pc:spChg>
        <pc:spChg chg="mod">
          <ac:chgData name="Nikolaj Godsk Vestergaard" userId="13f6e931-e8bb-4f58-9241-2f10614c3355" providerId="ADAL" clId="{E4806A0B-DC8E-4AB6-B884-FF8A33E1EF07}" dt="2022-11-28T15:36:21.645" v="8401" actId="207"/>
          <ac:spMkLst>
            <pc:docMk/>
            <pc:sldMk cId="1584598773" sldId="346"/>
            <ac:spMk id="118" creationId="{5CAD4682-2B7C-44F2-9320-8DBE0294A856}"/>
          </ac:spMkLst>
        </pc:s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41" creationId="{E9AC88E0-B7A3-4364-AF1F-D0557F9FC54E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52" creationId="{05CBC451-6F86-41E3-A1A1-1B0C53A258A1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55" creationId="{3A0AEC43-F47F-49ED-9EF0-2BF8256423EE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58" creationId="{459F8ECB-66FF-46AB-9494-F073D9D05D23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63" creationId="{885110C6-6659-4A82-B402-B444E71131B3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66" creationId="{DB003649-5314-42CE-BD20-4D43E5CFD2D7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69" creationId="{631A0FDA-D4EA-4464-ABB7-1E3198C68D79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72" creationId="{93F8BF9C-1F94-4F8C-A13A-A5F3A776989B}"/>
          </ac:grpSpMkLst>
        </pc:grpChg>
        <pc:grpChg chg="add mod">
          <ac:chgData name="Nikolaj Godsk Vestergaard" userId="13f6e931-e8bb-4f58-9241-2f10614c3355" providerId="ADAL" clId="{E4806A0B-DC8E-4AB6-B884-FF8A33E1EF07}" dt="2022-12-02T08:52:04.762" v="11103"/>
          <ac:grpSpMkLst>
            <pc:docMk/>
            <pc:sldMk cId="1584598773" sldId="346"/>
            <ac:grpSpMk id="75" creationId="{A1FBE61E-BF50-48D2-997E-038F63DC7C43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94" creationId="{1F009119-3C5A-4A63-94C0-F9F14DAFF9DD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96" creationId="{ED19D752-8C44-4F34-8FD4-B08E5996CE96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99" creationId="{23B86DBF-3F82-4008-8ED2-C4F0A4925F9D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02" creationId="{21881C62-961A-4A9A-AAE3-73189C64CC82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05" creationId="{79E81BFD-DC38-466C-B604-CD21DC9A8154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08" creationId="{AD74393E-CAD2-44FA-B4A8-13ABAFD82BD7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11" creationId="{EC52DF8E-5DB7-4238-99AB-B43296204167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14" creationId="{23DBDD4F-E497-4FFD-9DDD-865BE5ABD3D7}"/>
          </ac:grpSpMkLst>
        </pc:grpChg>
        <pc:grpChg chg="del">
          <ac:chgData name="Nikolaj Godsk Vestergaard" userId="13f6e931-e8bb-4f58-9241-2f10614c3355" providerId="ADAL" clId="{E4806A0B-DC8E-4AB6-B884-FF8A33E1EF07}" dt="2022-12-02T08:52:04.476" v="11102" actId="478"/>
          <ac:grpSpMkLst>
            <pc:docMk/>
            <pc:sldMk cId="1584598773" sldId="346"/>
            <ac:grpSpMk id="117" creationId="{6874C2CE-D23C-4CF2-BC7A-4C430FBAE512}"/>
          </ac:grpSpMkLst>
        </pc:grpChg>
        <pc:graphicFrameChg chg="mod">
          <ac:chgData name="Nikolaj Godsk Vestergaard" userId="13f6e931-e8bb-4f58-9241-2f10614c3355" providerId="ADAL" clId="{E4806A0B-DC8E-4AB6-B884-FF8A33E1EF07}" dt="2022-11-28T15:36:15.258" v="8399"/>
          <ac:graphicFrameMkLst>
            <pc:docMk/>
            <pc:sldMk cId="1584598773" sldId="346"/>
            <ac:graphicFrameMk id="6" creationId="{2CA615AF-F9B8-4523-BF47-85C929EE8B61}"/>
          </ac:graphicFrameMkLst>
        </pc:graphicFrameChg>
      </pc:sldChg>
      <pc:sldChg chg="addSp delSp modSp add mod delCm">
        <pc:chgData name="Nikolaj Godsk Vestergaard" userId="13f6e931-e8bb-4f58-9241-2f10614c3355" providerId="ADAL" clId="{E4806A0B-DC8E-4AB6-B884-FF8A33E1EF07}" dt="2022-12-02T10:27:58.366" v="12284" actId="1076"/>
        <pc:sldMkLst>
          <pc:docMk/>
          <pc:sldMk cId="2085250317" sldId="347"/>
        </pc:sldMkLst>
        <pc:spChg chg="mod">
          <ac:chgData name="Nikolaj Godsk Vestergaard" userId="13f6e931-e8bb-4f58-9241-2f10614c3355" providerId="ADAL" clId="{E4806A0B-DC8E-4AB6-B884-FF8A33E1EF07}" dt="2022-11-28T15:47:44.149" v="8803" actId="20577"/>
          <ac:spMkLst>
            <pc:docMk/>
            <pc:sldMk cId="2085250317" sldId="347"/>
            <ac:spMk id="7" creationId="{27C30AB3-064D-441B-A9D9-D1F3413F87C2}"/>
          </ac:spMkLst>
        </pc:spChg>
        <pc:spChg chg="add 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10" creationId="{FE4F67D4-34BD-4D42-8101-64E942117DFA}"/>
          </ac:spMkLst>
        </pc:spChg>
        <pc:spChg chg="add del 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22" creationId="{A8916DC6-5398-4A09-AF36-6DA76F62CE3F}"/>
          </ac:spMkLst>
        </pc:spChg>
        <pc:spChg chg="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25" creationId="{EDA2C9DA-AA0E-4900-AD2F-E52580846E8D}"/>
          </ac:spMkLst>
        </pc:spChg>
        <pc:spChg chg="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28" creationId="{C9C8853F-9B19-4599-9846-37DE71762DBA}"/>
          </ac:spMkLst>
        </pc:spChg>
        <pc:spChg chg="add del 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30" creationId="{BC46319C-8AE6-4A31-95E2-BC1DDD2382F5}"/>
          </ac:spMkLst>
        </pc:spChg>
        <pc:spChg chg="add del mod">
          <ac:chgData name="Nikolaj Godsk Vestergaard" userId="13f6e931-e8bb-4f58-9241-2f10614c3355" providerId="ADAL" clId="{E4806A0B-DC8E-4AB6-B884-FF8A33E1EF07}" dt="2022-12-02T10:27:58.366" v="12284" actId="1076"/>
          <ac:spMkLst>
            <pc:docMk/>
            <pc:sldMk cId="2085250317" sldId="347"/>
            <ac:spMk id="34" creationId="{2DF2090F-B6D0-440A-B4EE-EA7B3F59241C}"/>
          </ac:spMkLst>
        </pc:spChg>
      </pc:sldChg>
      <pc:sldChg chg="addSp delSp modSp add mod modCm">
        <pc:chgData name="Nikolaj Godsk Vestergaard" userId="13f6e931-e8bb-4f58-9241-2f10614c3355" providerId="ADAL" clId="{E4806A0B-DC8E-4AB6-B884-FF8A33E1EF07}" dt="2022-12-02T11:50:04.921" v="13592" actId="20577"/>
        <pc:sldMkLst>
          <pc:docMk/>
          <pc:sldMk cId="3860365020" sldId="348"/>
        </pc:sldMkLst>
        <pc:spChg chg="del mod">
          <ac:chgData name="Nikolaj Godsk Vestergaard" userId="13f6e931-e8bb-4f58-9241-2f10614c3355" providerId="ADAL" clId="{E4806A0B-DC8E-4AB6-B884-FF8A33E1EF07}" dt="2022-12-02T10:28:59.519" v="12285" actId="478"/>
          <ac:spMkLst>
            <pc:docMk/>
            <pc:sldMk cId="3860365020" sldId="348"/>
            <ac:spMk id="7" creationId="{27C30AB3-064D-441B-A9D9-D1F3413F87C2}"/>
          </ac:spMkLst>
        </pc:spChg>
        <pc:spChg chg="del mod">
          <ac:chgData name="Nikolaj Godsk Vestergaard" userId="13f6e931-e8bb-4f58-9241-2f10614c3355" providerId="ADAL" clId="{E4806A0B-DC8E-4AB6-B884-FF8A33E1EF07}" dt="2022-12-02T10:29:55.016" v="12292" actId="478"/>
          <ac:spMkLst>
            <pc:docMk/>
            <pc:sldMk cId="3860365020" sldId="348"/>
            <ac:spMk id="10" creationId="{21109319-0CC7-4DF1-84F6-3A269736EED2}"/>
          </ac:spMkLst>
        </pc:spChg>
        <pc:spChg chg="mod">
          <ac:chgData name="Nikolaj Godsk Vestergaard" userId="13f6e931-e8bb-4f58-9241-2f10614c3355" providerId="ADAL" clId="{E4806A0B-DC8E-4AB6-B884-FF8A33E1EF07}" dt="2022-12-02T11:50:04.921" v="13592" actId="20577"/>
          <ac:spMkLst>
            <pc:docMk/>
            <pc:sldMk cId="3860365020" sldId="348"/>
            <ac:spMk id="11" creationId="{F2237923-C517-4E64-BA44-64D3957B8269}"/>
          </ac:spMkLst>
        </pc:spChg>
        <pc:spChg chg="add del mod">
          <ac:chgData name="Nikolaj Godsk Vestergaard" userId="13f6e931-e8bb-4f58-9241-2f10614c3355" providerId="ADAL" clId="{E4806A0B-DC8E-4AB6-B884-FF8A33E1EF07}" dt="2022-12-02T10:29:55.016" v="12292" actId="478"/>
          <ac:spMkLst>
            <pc:docMk/>
            <pc:sldMk cId="3860365020" sldId="348"/>
            <ac:spMk id="12" creationId="{8F4B76D4-CD81-4686-BE24-11B085E78F71}"/>
          </ac:spMkLst>
        </pc:spChg>
        <pc:spChg chg="add mod">
          <ac:chgData name="Nikolaj Godsk Vestergaard" userId="13f6e931-e8bb-4f58-9241-2f10614c3355" providerId="ADAL" clId="{E4806A0B-DC8E-4AB6-B884-FF8A33E1EF07}" dt="2022-12-02T11:14:49.517" v="12328" actId="20577"/>
          <ac:spMkLst>
            <pc:docMk/>
            <pc:sldMk cId="3860365020" sldId="348"/>
            <ac:spMk id="13" creationId="{2FC28857-6AB4-4EBD-BE8D-30FD8BCBACF4}"/>
          </ac:spMkLst>
        </pc:spChg>
        <pc:spChg chg="add mod">
          <ac:chgData name="Nikolaj Godsk Vestergaard" userId="13f6e931-e8bb-4f58-9241-2f10614c3355" providerId="ADAL" clId="{E4806A0B-DC8E-4AB6-B884-FF8A33E1EF07}" dt="2022-12-02T10:29:40.481" v="12290" actId="207"/>
          <ac:spMkLst>
            <pc:docMk/>
            <pc:sldMk cId="3860365020" sldId="348"/>
            <ac:spMk id="14" creationId="{F798AB2F-4FFF-4E24-808F-EE9763DA7283}"/>
          </ac:spMkLst>
        </pc:spChg>
        <pc:spChg chg="add mod">
          <ac:chgData name="Nikolaj Godsk Vestergaard" userId="13f6e931-e8bb-4f58-9241-2f10614c3355" providerId="ADAL" clId="{E4806A0B-DC8E-4AB6-B884-FF8A33E1EF07}" dt="2022-12-02T10:29:10.625" v="12286"/>
          <ac:spMkLst>
            <pc:docMk/>
            <pc:sldMk cId="3860365020" sldId="348"/>
            <ac:spMk id="15" creationId="{7B391B04-476D-458D-A2D5-18F6BC2496A7}"/>
          </ac:spMkLst>
        </pc:spChg>
        <pc:spChg chg="add mod">
          <ac:chgData name="Nikolaj Godsk Vestergaard" userId="13f6e931-e8bb-4f58-9241-2f10614c3355" providerId="ADAL" clId="{E4806A0B-DC8E-4AB6-B884-FF8A33E1EF07}" dt="2022-12-02T10:29:10.625" v="12286"/>
          <ac:spMkLst>
            <pc:docMk/>
            <pc:sldMk cId="3860365020" sldId="348"/>
            <ac:spMk id="16" creationId="{2AF1504E-C4B5-4C61-9CDA-04780381566F}"/>
          </ac:spMkLst>
        </pc:spChg>
        <pc:spChg chg="add mod">
          <ac:chgData name="Nikolaj Godsk Vestergaard" userId="13f6e931-e8bb-4f58-9241-2f10614c3355" providerId="ADAL" clId="{E4806A0B-DC8E-4AB6-B884-FF8A33E1EF07}" dt="2022-12-02T10:29:29.203" v="12288" actId="571"/>
          <ac:spMkLst>
            <pc:docMk/>
            <pc:sldMk cId="3860365020" sldId="348"/>
            <ac:spMk id="17" creationId="{1EDE7980-4592-4497-8A26-31ED0F43B8E6}"/>
          </ac:spMkLst>
        </pc:spChg>
        <pc:spChg chg="del">
          <ac:chgData name="Nikolaj Godsk Vestergaard" userId="13f6e931-e8bb-4f58-9241-2f10614c3355" providerId="ADAL" clId="{E4806A0B-DC8E-4AB6-B884-FF8A33E1EF07}" dt="2022-12-02T10:29:55.016" v="12292" actId="478"/>
          <ac:spMkLst>
            <pc:docMk/>
            <pc:sldMk cId="3860365020" sldId="348"/>
            <ac:spMk id="22" creationId="{A8916DC6-5398-4A09-AF36-6DA76F62CE3F}"/>
          </ac:spMkLst>
        </pc:spChg>
        <pc:spChg chg="del mod">
          <ac:chgData name="Nikolaj Godsk Vestergaard" userId="13f6e931-e8bb-4f58-9241-2f10614c3355" providerId="ADAL" clId="{E4806A0B-DC8E-4AB6-B884-FF8A33E1EF07}" dt="2022-12-02T10:29:55.016" v="12292" actId="478"/>
          <ac:spMkLst>
            <pc:docMk/>
            <pc:sldMk cId="3860365020" sldId="348"/>
            <ac:spMk id="25" creationId="{EDA2C9DA-AA0E-4900-AD2F-E52580846E8D}"/>
          </ac:spMkLst>
        </pc:spChg>
        <pc:spChg chg="del">
          <ac:chgData name="Nikolaj Godsk Vestergaard" userId="13f6e931-e8bb-4f58-9241-2f10614c3355" providerId="ADAL" clId="{E4806A0B-DC8E-4AB6-B884-FF8A33E1EF07}" dt="2022-12-02T10:29:55.016" v="12292" actId="478"/>
          <ac:spMkLst>
            <pc:docMk/>
            <pc:sldMk cId="3860365020" sldId="348"/>
            <ac:spMk id="30" creationId="{BC46319C-8AE6-4A31-95E2-BC1DDD2382F5}"/>
          </ac:spMkLst>
        </pc:spChg>
      </pc:sldChg>
      <pc:sldChg chg="addSp delSp modSp add mod">
        <pc:chgData name="Nikolaj Godsk Vestergaard" userId="13f6e931-e8bb-4f58-9241-2f10614c3355" providerId="ADAL" clId="{E4806A0B-DC8E-4AB6-B884-FF8A33E1EF07}" dt="2022-12-02T11:16:52.455" v="12370" actId="14100"/>
        <pc:sldMkLst>
          <pc:docMk/>
          <pc:sldMk cId="2523447034" sldId="349"/>
        </pc:sldMkLst>
        <pc:spChg chg="mod ord">
          <ac:chgData name="Nikolaj Godsk Vestergaard" userId="13f6e931-e8bb-4f58-9241-2f10614c3355" providerId="ADAL" clId="{E4806A0B-DC8E-4AB6-B884-FF8A33E1EF07}" dt="2022-11-28T15:52:35.461" v="9505"/>
          <ac:spMkLst>
            <pc:docMk/>
            <pc:sldMk cId="2523447034" sldId="349"/>
            <ac:spMk id="4" creationId="{B7FC3C18-0E4F-49B9-85D2-82FF8A035D13}"/>
          </ac:spMkLst>
        </pc:spChg>
        <pc:spChg chg="del mod ord">
          <ac:chgData name="Nikolaj Godsk Vestergaard" userId="13f6e931-e8bb-4f58-9241-2f10614c3355" providerId="ADAL" clId="{E4806A0B-DC8E-4AB6-B884-FF8A33E1EF07}" dt="2022-12-02T11:15:58.982" v="12330" actId="478"/>
          <ac:spMkLst>
            <pc:docMk/>
            <pc:sldMk cId="2523447034" sldId="349"/>
            <ac:spMk id="7" creationId="{27C30AB3-064D-441B-A9D9-D1F3413F87C2}"/>
          </ac:spMkLst>
        </pc:spChg>
        <pc:spChg chg="del mod ord">
          <ac:chgData name="Nikolaj Godsk Vestergaard" userId="13f6e931-e8bb-4f58-9241-2f10614c3355" providerId="ADAL" clId="{E4806A0B-DC8E-4AB6-B884-FF8A33E1EF07}" dt="2022-12-02T11:16:49.514" v="12369" actId="478"/>
          <ac:spMkLst>
            <pc:docMk/>
            <pc:sldMk cId="2523447034" sldId="349"/>
            <ac:spMk id="10" creationId="{21109319-0CC7-4DF1-84F6-3A269736EED2}"/>
          </ac:spMkLst>
        </pc:spChg>
        <pc:spChg chg="mod ord">
          <ac:chgData name="Nikolaj Godsk Vestergaard" userId="13f6e931-e8bb-4f58-9241-2f10614c3355" providerId="ADAL" clId="{E4806A0B-DC8E-4AB6-B884-FF8A33E1EF07}" dt="2022-12-02T11:16:52.455" v="12370" actId="14100"/>
          <ac:spMkLst>
            <pc:docMk/>
            <pc:sldMk cId="2523447034" sldId="349"/>
            <ac:spMk id="11" creationId="{F2237923-C517-4E64-BA44-64D3957B8269}"/>
          </ac:spMkLst>
        </pc:spChg>
        <pc:spChg chg="del mod ord">
          <ac:chgData name="Nikolaj Godsk Vestergaard" userId="13f6e931-e8bb-4f58-9241-2f10614c3355" providerId="ADAL" clId="{E4806A0B-DC8E-4AB6-B884-FF8A33E1EF07}" dt="2022-12-02T11:16:49.514" v="12369" actId="478"/>
          <ac:spMkLst>
            <pc:docMk/>
            <pc:sldMk cId="2523447034" sldId="349"/>
            <ac:spMk id="12" creationId="{8F4B76D4-CD81-4686-BE24-11B085E78F71}"/>
          </ac:spMkLst>
        </pc:spChg>
        <pc:spChg chg="add mod">
          <ac:chgData name="Nikolaj Godsk Vestergaard" userId="13f6e931-e8bb-4f58-9241-2f10614c3355" providerId="ADAL" clId="{E4806A0B-DC8E-4AB6-B884-FF8A33E1EF07}" dt="2022-12-02T11:16:18.796" v="12337" actId="1076"/>
          <ac:spMkLst>
            <pc:docMk/>
            <pc:sldMk cId="2523447034" sldId="349"/>
            <ac:spMk id="13" creationId="{E44FCFB7-0905-4495-B223-209AD486D675}"/>
          </ac:spMkLst>
        </pc:spChg>
        <pc:spChg chg="add mod">
          <ac:chgData name="Nikolaj Godsk Vestergaard" userId="13f6e931-e8bb-4f58-9241-2f10614c3355" providerId="ADAL" clId="{E4806A0B-DC8E-4AB6-B884-FF8A33E1EF07}" dt="2022-12-02T11:15:59.391" v="12331"/>
          <ac:spMkLst>
            <pc:docMk/>
            <pc:sldMk cId="2523447034" sldId="349"/>
            <ac:spMk id="14" creationId="{8D77ABF8-22A5-4EBA-ACFD-057F31DD2460}"/>
          </ac:spMkLst>
        </pc:spChg>
        <pc:spChg chg="add mod">
          <ac:chgData name="Nikolaj Godsk Vestergaard" userId="13f6e931-e8bb-4f58-9241-2f10614c3355" providerId="ADAL" clId="{E4806A0B-DC8E-4AB6-B884-FF8A33E1EF07}" dt="2022-12-02T11:15:59.391" v="12331"/>
          <ac:spMkLst>
            <pc:docMk/>
            <pc:sldMk cId="2523447034" sldId="349"/>
            <ac:spMk id="15" creationId="{C451550F-EFB2-4C13-9C8C-B35A01C7319B}"/>
          </ac:spMkLst>
        </pc:spChg>
        <pc:spChg chg="add mod">
          <ac:chgData name="Nikolaj Godsk Vestergaard" userId="13f6e931-e8bb-4f58-9241-2f10614c3355" providerId="ADAL" clId="{E4806A0B-DC8E-4AB6-B884-FF8A33E1EF07}" dt="2022-12-02T11:15:59.391" v="12331"/>
          <ac:spMkLst>
            <pc:docMk/>
            <pc:sldMk cId="2523447034" sldId="349"/>
            <ac:spMk id="16" creationId="{2C4E75D8-5C6A-4161-A2BB-B1420349ADD5}"/>
          </ac:spMkLst>
        </pc:spChg>
        <pc:spChg chg="add mod">
          <ac:chgData name="Nikolaj Godsk Vestergaard" userId="13f6e931-e8bb-4f58-9241-2f10614c3355" providerId="ADAL" clId="{E4806A0B-DC8E-4AB6-B884-FF8A33E1EF07}" dt="2022-12-02T11:16:45.567" v="12368" actId="255"/>
          <ac:spMkLst>
            <pc:docMk/>
            <pc:sldMk cId="2523447034" sldId="349"/>
            <ac:spMk id="17" creationId="{221206B3-5380-4285-BBC2-087D4A2D0CFE}"/>
          </ac:spMkLst>
        </pc:spChg>
        <pc:spChg chg="del mod ord">
          <ac:chgData name="Nikolaj Godsk Vestergaard" userId="13f6e931-e8bb-4f58-9241-2f10614c3355" providerId="ADAL" clId="{E4806A0B-DC8E-4AB6-B884-FF8A33E1EF07}" dt="2022-12-02T11:16:49.514" v="12369" actId="478"/>
          <ac:spMkLst>
            <pc:docMk/>
            <pc:sldMk cId="2523447034" sldId="349"/>
            <ac:spMk id="22" creationId="{A8916DC6-5398-4A09-AF36-6DA76F62CE3F}"/>
          </ac:spMkLst>
        </pc:spChg>
        <pc:spChg chg="del mod ord">
          <ac:chgData name="Nikolaj Godsk Vestergaard" userId="13f6e931-e8bb-4f58-9241-2f10614c3355" providerId="ADAL" clId="{E4806A0B-DC8E-4AB6-B884-FF8A33E1EF07}" dt="2022-12-02T11:16:49.514" v="12369" actId="478"/>
          <ac:spMkLst>
            <pc:docMk/>
            <pc:sldMk cId="2523447034" sldId="349"/>
            <ac:spMk id="25" creationId="{EDA2C9DA-AA0E-4900-AD2F-E52580846E8D}"/>
          </ac:spMkLst>
        </pc:spChg>
        <pc:spChg chg="del mod ord">
          <ac:chgData name="Nikolaj Godsk Vestergaard" userId="13f6e931-e8bb-4f58-9241-2f10614c3355" providerId="ADAL" clId="{E4806A0B-DC8E-4AB6-B884-FF8A33E1EF07}" dt="2022-12-02T11:16:49.514" v="12369" actId="478"/>
          <ac:spMkLst>
            <pc:docMk/>
            <pc:sldMk cId="2523447034" sldId="349"/>
            <ac:spMk id="30" creationId="{BC46319C-8AE6-4A31-95E2-BC1DDD2382F5}"/>
          </ac:spMkLst>
        </pc:spChg>
        <pc:graphicFrameChg chg="mod">
          <ac:chgData name="Nikolaj Godsk Vestergaard" userId="13f6e931-e8bb-4f58-9241-2f10614c3355" providerId="ADAL" clId="{E4806A0B-DC8E-4AB6-B884-FF8A33E1EF07}" dt="2022-11-28T15:52:35.469" v="9522"/>
          <ac:graphicFrameMkLst>
            <pc:docMk/>
            <pc:sldMk cId="2523447034" sldId="349"/>
            <ac:graphicFrameMk id="5" creationId="{494DFD4A-C58C-4389-9344-CB1D175806AB}"/>
          </ac:graphicFrameMkLst>
        </pc:graphicFrameChg>
      </pc:sldChg>
      <pc:sldChg chg="addSp delSp modSp add mod addCm delCm">
        <pc:chgData name="Nikolaj Godsk Vestergaard" userId="13f6e931-e8bb-4f58-9241-2f10614c3355" providerId="ADAL" clId="{E4806A0B-DC8E-4AB6-B884-FF8A33E1EF07}" dt="2022-12-05T08:36:31.735" v="16357" actId="20577"/>
        <pc:sldMkLst>
          <pc:docMk/>
          <pc:sldMk cId="4265384927" sldId="350"/>
        </pc:sldMkLst>
        <pc:spChg chg="mod ord">
          <ac:chgData name="Nikolaj Godsk Vestergaard" userId="13f6e931-e8bb-4f58-9241-2f10614c3355" providerId="ADAL" clId="{E4806A0B-DC8E-4AB6-B884-FF8A33E1EF07}" dt="2022-12-02T11:18:38.645" v="12496"/>
          <ac:spMkLst>
            <pc:docMk/>
            <pc:sldMk cId="4265384927" sldId="350"/>
            <ac:spMk id="4" creationId="{B7FC3C18-0E4F-49B9-85D2-82FF8A035D13}"/>
          </ac:spMkLst>
        </pc:spChg>
        <pc:spChg chg="del">
          <ac:chgData name="Nikolaj Godsk Vestergaard" userId="13f6e931-e8bb-4f58-9241-2f10614c3355" providerId="ADAL" clId="{E4806A0B-DC8E-4AB6-B884-FF8A33E1EF07}" dt="2022-12-02T11:17:29.696" v="12371" actId="478"/>
          <ac:spMkLst>
            <pc:docMk/>
            <pc:sldMk cId="4265384927" sldId="350"/>
            <ac:spMk id="7" creationId="{27C30AB3-064D-441B-A9D9-D1F3413F87C2}"/>
          </ac:spMkLst>
        </pc:spChg>
        <pc:spChg chg="del mod">
          <ac:chgData name="Nikolaj Godsk Vestergaard" userId="13f6e931-e8bb-4f58-9241-2f10614c3355" providerId="ADAL" clId="{E4806A0B-DC8E-4AB6-B884-FF8A33E1EF07}" dt="2022-12-02T11:18:34.516" v="12441" actId="478"/>
          <ac:spMkLst>
            <pc:docMk/>
            <pc:sldMk cId="4265384927" sldId="350"/>
            <ac:spMk id="10" creationId="{21109319-0CC7-4DF1-84F6-3A269736EED2}"/>
          </ac:spMkLst>
        </pc:spChg>
        <pc:spChg chg="del mod ord">
          <ac:chgData name="Nikolaj Godsk Vestergaard" userId="13f6e931-e8bb-4f58-9241-2f10614c3355" providerId="ADAL" clId="{E4806A0B-DC8E-4AB6-B884-FF8A33E1EF07}" dt="2022-12-02T11:18:53.384" v="12533" actId="478"/>
          <ac:spMkLst>
            <pc:docMk/>
            <pc:sldMk cId="4265384927" sldId="350"/>
            <ac:spMk id="11" creationId="{F2237923-C517-4E64-BA44-64D3957B8269}"/>
          </ac:spMkLst>
        </pc:spChg>
        <pc:spChg chg="del mod">
          <ac:chgData name="Nikolaj Godsk Vestergaard" userId="13f6e931-e8bb-4f58-9241-2f10614c3355" providerId="ADAL" clId="{E4806A0B-DC8E-4AB6-B884-FF8A33E1EF07}" dt="2022-12-02T11:18:34.516" v="12441" actId="478"/>
          <ac:spMkLst>
            <pc:docMk/>
            <pc:sldMk cId="4265384927" sldId="350"/>
            <ac:spMk id="12" creationId="{8F4B76D4-CD81-4686-BE24-11B085E78F71}"/>
          </ac:spMkLst>
        </pc:spChg>
        <pc:spChg chg="add mod ord">
          <ac:chgData name="Nikolaj Godsk Vestergaard" userId="13f6e931-e8bb-4f58-9241-2f10614c3355" providerId="ADAL" clId="{E4806A0B-DC8E-4AB6-B884-FF8A33E1EF07}" dt="2022-12-02T11:18:38.646" v="12500"/>
          <ac:spMkLst>
            <pc:docMk/>
            <pc:sldMk cId="4265384927" sldId="350"/>
            <ac:spMk id="13" creationId="{2ED698F6-0227-4A06-97B8-87A32BEFC515}"/>
          </ac:spMkLst>
        </pc:spChg>
        <pc:spChg chg="add mod ord">
          <ac:chgData name="Nikolaj Godsk Vestergaard" userId="13f6e931-e8bb-4f58-9241-2f10614c3355" providerId="ADAL" clId="{E4806A0B-DC8E-4AB6-B884-FF8A33E1EF07}" dt="2022-12-02T11:18:38.646" v="12502"/>
          <ac:spMkLst>
            <pc:docMk/>
            <pc:sldMk cId="4265384927" sldId="350"/>
            <ac:spMk id="14" creationId="{EF93DDC6-D529-4E56-A5BC-0CA44071B46F}"/>
          </ac:spMkLst>
        </pc:spChg>
        <pc:spChg chg="add mod ord">
          <ac:chgData name="Nikolaj Godsk Vestergaard" userId="13f6e931-e8bb-4f58-9241-2f10614c3355" providerId="ADAL" clId="{E4806A0B-DC8E-4AB6-B884-FF8A33E1EF07}" dt="2022-12-02T11:18:38.647" v="12504"/>
          <ac:spMkLst>
            <pc:docMk/>
            <pc:sldMk cId="4265384927" sldId="350"/>
            <ac:spMk id="15" creationId="{CD4943F4-DC8F-499A-BE31-00739BC103A2}"/>
          </ac:spMkLst>
        </pc:spChg>
        <pc:spChg chg="add mod ord">
          <ac:chgData name="Nikolaj Godsk Vestergaard" userId="13f6e931-e8bb-4f58-9241-2f10614c3355" providerId="ADAL" clId="{E4806A0B-DC8E-4AB6-B884-FF8A33E1EF07}" dt="2022-12-02T11:22:27.769" v="12969" actId="403"/>
          <ac:spMkLst>
            <pc:docMk/>
            <pc:sldMk cId="4265384927" sldId="350"/>
            <ac:spMk id="16" creationId="{244E4438-15B1-4095-9186-CD2B0A123E47}"/>
          </ac:spMkLst>
        </pc:spChg>
        <pc:spChg chg="add mod ord">
          <ac:chgData name="Nikolaj Godsk Vestergaard" userId="13f6e931-e8bb-4f58-9241-2f10614c3355" providerId="ADAL" clId="{E4806A0B-DC8E-4AB6-B884-FF8A33E1EF07}" dt="2022-12-02T11:18:38.648" v="12508"/>
          <ac:spMkLst>
            <pc:docMk/>
            <pc:sldMk cId="4265384927" sldId="350"/>
            <ac:spMk id="17" creationId="{E9728847-4BA7-456F-BFBC-4BB2CBC9D1BB}"/>
          </ac:spMkLst>
        </pc:spChg>
        <pc:spChg chg="add mod ord">
          <ac:chgData name="Nikolaj Godsk Vestergaard" userId="13f6e931-e8bb-4f58-9241-2f10614c3355" providerId="ADAL" clId="{E4806A0B-DC8E-4AB6-B884-FF8A33E1EF07}" dt="2022-12-02T12:08:18.719" v="13738"/>
          <ac:spMkLst>
            <pc:docMk/>
            <pc:sldMk cId="4265384927" sldId="350"/>
            <ac:spMk id="18" creationId="{B3616200-E5B3-48A1-AC7B-FA5D164E0798}"/>
          </ac:spMkLst>
        </pc:spChg>
        <pc:spChg chg="add mod ord">
          <ac:chgData name="Nikolaj Godsk Vestergaard" userId="13f6e931-e8bb-4f58-9241-2f10614c3355" providerId="ADAL" clId="{E4806A0B-DC8E-4AB6-B884-FF8A33E1EF07}" dt="2022-12-02T11:54:09.998" v="13621" actId="14100"/>
          <ac:spMkLst>
            <pc:docMk/>
            <pc:sldMk cId="4265384927" sldId="350"/>
            <ac:spMk id="19" creationId="{4B8E3163-699F-4B88-9820-F6D6BE2435AD}"/>
          </ac:spMkLst>
        </pc:spChg>
        <pc:spChg chg="add del mod ord">
          <ac:chgData name="Nikolaj Godsk Vestergaard" userId="13f6e931-e8bb-4f58-9241-2f10614c3355" providerId="ADAL" clId="{E4806A0B-DC8E-4AB6-B884-FF8A33E1EF07}" dt="2022-12-02T11:22:55.134" v="12974" actId="478"/>
          <ac:spMkLst>
            <pc:docMk/>
            <pc:sldMk cId="4265384927" sldId="350"/>
            <ac:spMk id="20" creationId="{27AEC5DA-DB57-4FF7-BC97-D0DCB75F7413}"/>
          </ac:spMkLst>
        </pc:spChg>
        <pc:spChg chg="add del mod ord">
          <ac:chgData name="Nikolaj Godsk Vestergaard" userId="13f6e931-e8bb-4f58-9241-2f10614c3355" providerId="ADAL" clId="{E4806A0B-DC8E-4AB6-B884-FF8A33E1EF07}" dt="2022-12-02T11:22:55.134" v="12974" actId="478"/>
          <ac:spMkLst>
            <pc:docMk/>
            <pc:sldMk cId="4265384927" sldId="350"/>
            <ac:spMk id="21" creationId="{0ACDC5B3-99F7-4053-BD4A-1A838F0EECEF}"/>
          </ac:spMkLst>
        </pc:spChg>
        <pc:spChg chg="del mod">
          <ac:chgData name="Nikolaj Godsk Vestergaard" userId="13f6e931-e8bb-4f58-9241-2f10614c3355" providerId="ADAL" clId="{E4806A0B-DC8E-4AB6-B884-FF8A33E1EF07}" dt="2022-12-02T11:18:34.516" v="12441" actId="478"/>
          <ac:spMkLst>
            <pc:docMk/>
            <pc:sldMk cId="4265384927" sldId="350"/>
            <ac:spMk id="22" creationId="{A8916DC6-5398-4A09-AF36-6DA76F62CE3F}"/>
          </ac:spMkLst>
        </pc:spChg>
        <pc:spChg chg="add mod ord">
          <ac:chgData name="Nikolaj Godsk Vestergaard" userId="13f6e931-e8bb-4f58-9241-2f10614c3355" providerId="ADAL" clId="{E4806A0B-DC8E-4AB6-B884-FF8A33E1EF07}" dt="2022-12-02T11:54:08.078" v="13620" actId="14100"/>
          <ac:spMkLst>
            <pc:docMk/>
            <pc:sldMk cId="4265384927" sldId="350"/>
            <ac:spMk id="23" creationId="{E2F52B12-961B-4345-B36E-FA8811F1E884}"/>
          </ac:spMkLst>
        </pc:spChg>
        <pc:spChg chg="add del mod ord">
          <ac:chgData name="Nikolaj Godsk Vestergaard" userId="13f6e931-e8bb-4f58-9241-2f10614c3355" providerId="ADAL" clId="{E4806A0B-DC8E-4AB6-B884-FF8A33E1EF07}" dt="2022-12-02T11:22:55.134" v="12974" actId="478"/>
          <ac:spMkLst>
            <pc:docMk/>
            <pc:sldMk cId="4265384927" sldId="350"/>
            <ac:spMk id="24" creationId="{333BF7DC-F18E-4E2F-A11C-B80E1DD98D25}"/>
          </ac:spMkLst>
        </pc:spChg>
        <pc:spChg chg="del">
          <ac:chgData name="Nikolaj Godsk Vestergaard" userId="13f6e931-e8bb-4f58-9241-2f10614c3355" providerId="ADAL" clId="{E4806A0B-DC8E-4AB6-B884-FF8A33E1EF07}" dt="2022-12-02T11:18:34.516" v="12441" actId="478"/>
          <ac:spMkLst>
            <pc:docMk/>
            <pc:sldMk cId="4265384927" sldId="350"/>
            <ac:spMk id="25" creationId="{EDA2C9DA-AA0E-4900-AD2F-E52580846E8D}"/>
          </ac:spMkLst>
        </pc:spChg>
        <pc:spChg chg="add del mod ord">
          <ac:chgData name="Nikolaj Godsk Vestergaard" userId="13f6e931-e8bb-4f58-9241-2f10614c3355" providerId="ADAL" clId="{E4806A0B-DC8E-4AB6-B884-FF8A33E1EF07}" dt="2022-12-02T11:22:55.134" v="12974" actId="478"/>
          <ac:spMkLst>
            <pc:docMk/>
            <pc:sldMk cId="4265384927" sldId="350"/>
            <ac:spMk id="26" creationId="{FBD8F672-5F8A-41C3-BEA8-ACBE7A93F29D}"/>
          </ac:spMkLst>
        </pc:spChg>
        <pc:spChg chg="add mod">
          <ac:chgData name="Nikolaj Godsk Vestergaard" userId="13f6e931-e8bb-4f58-9241-2f10614c3355" providerId="ADAL" clId="{E4806A0B-DC8E-4AB6-B884-FF8A33E1EF07}" dt="2022-12-02T11:31:08.437" v="13288" actId="1076"/>
          <ac:spMkLst>
            <pc:docMk/>
            <pc:sldMk cId="4265384927" sldId="350"/>
            <ac:spMk id="27" creationId="{E3323178-1C2E-4F2B-8B35-09069FF56A89}"/>
          </ac:spMkLst>
        </pc:spChg>
        <pc:spChg chg="add mod">
          <ac:chgData name="Nikolaj Godsk Vestergaard" userId="13f6e931-e8bb-4f58-9241-2f10614c3355" providerId="ADAL" clId="{E4806A0B-DC8E-4AB6-B884-FF8A33E1EF07}" dt="2022-12-02T11:30:32.218" v="13287" actId="20577"/>
          <ac:spMkLst>
            <pc:docMk/>
            <pc:sldMk cId="4265384927" sldId="350"/>
            <ac:spMk id="28" creationId="{2E3CC1C2-359D-4BEB-8AB7-E18A49D9DAE7}"/>
          </ac:spMkLst>
        </pc:spChg>
        <pc:spChg chg="add mod">
          <ac:chgData name="Nikolaj Godsk Vestergaard" userId="13f6e931-e8bb-4f58-9241-2f10614c3355" providerId="ADAL" clId="{E4806A0B-DC8E-4AB6-B884-FF8A33E1EF07}" dt="2022-12-02T11:31:26.129" v="13290" actId="208"/>
          <ac:spMkLst>
            <pc:docMk/>
            <pc:sldMk cId="4265384927" sldId="350"/>
            <ac:spMk id="29" creationId="{B5D326BE-16AC-4C1A-B7E1-89C4DAF880E5}"/>
          </ac:spMkLst>
        </pc:spChg>
        <pc:spChg chg="del">
          <ac:chgData name="Nikolaj Godsk Vestergaard" userId="13f6e931-e8bb-4f58-9241-2f10614c3355" providerId="ADAL" clId="{E4806A0B-DC8E-4AB6-B884-FF8A33E1EF07}" dt="2022-12-02T11:18:34.516" v="12441" actId="478"/>
          <ac:spMkLst>
            <pc:docMk/>
            <pc:sldMk cId="4265384927" sldId="350"/>
            <ac:spMk id="30" creationId="{BC46319C-8AE6-4A31-95E2-BC1DDD2382F5}"/>
          </ac:spMkLst>
        </pc:spChg>
        <pc:spChg chg="add mod">
          <ac:chgData name="Nikolaj Godsk Vestergaard" userId="13f6e931-e8bb-4f58-9241-2f10614c3355" providerId="ADAL" clId="{E4806A0B-DC8E-4AB6-B884-FF8A33E1EF07}" dt="2022-12-05T08:36:24.153" v="16352" actId="20577"/>
          <ac:spMkLst>
            <pc:docMk/>
            <pc:sldMk cId="4265384927" sldId="350"/>
            <ac:spMk id="31" creationId="{7C0CC2A7-EB47-41A4-8E2A-0DE01D1C450F}"/>
          </ac:spMkLst>
        </pc:spChg>
        <pc:spChg chg="add mod">
          <ac:chgData name="Nikolaj Godsk Vestergaard" userId="13f6e931-e8bb-4f58-9241-2f10614c3355" providerId="ADAL" clId="{E4806A0B-DC8E-4AB6-B884-FF8A33E1EF07}" dt="2022-12-02T11:31:26.129" v="13290" actId="208"/>
          <ac:spMkLst>
            <pc:docMk/>
            <pc:sldMk cId="4265384927" sldId="350"/>
            <ac:spMk id="32" creationId="{592FC398-CCB2-4F7F-A6E3-EE6C323DD866}"/>
          </ac:spMkLst>
        </pc:spChg>
        <pc:spChg chg="add mod">
          <ac:chgData name="Nikolaj Godsk Vestergaard" userId="13f6e931-e8bb-4f58-9241-2f10614c3355" providerId="ADAL" clId="{E4806A0B-DC8E-4AB6-B884-FF8A33E1EF07}" dt="2022-12-05T08:36:31.735" v="16357" actId="20577"/>
          <ac:spMkLst>
            <pc:docMk/>
            <pc:sldMk cId="4265384927" sldId="350"/>
            <ac:spMk id="33" creationId="{11E9CBF0-73D7-43A4-A560-53DC0355BEB1}"/>
          </ac:spMkLst>
        </pc:spChg>
        <pc:graphicFrameChg chg="mod">
          <ac:chgData name="Nikolaj Godsk Vestergaard" userId="13f6e931-e8bb-4f58-9241-2f10614c3355" providerId="ADAL" clId="{E4806A0B-DC8E-4AB6-B884-FF8A33E1EF07}" dt="2022-12-02T11:18:38.650" v="12511"/>
          <ac:graphicFrameMkLst>
            <pc:docMk/>
            <pc:sldMk cId="4265384927" sldId="350"/>
            <ac:graphicFrameMk id="5" creationId="{494DFD4A-C58C-4389-9344-CB1D175806AB}"/>
          </ac:graphicFrameMkLst>
        </pc:graphicFrameChg>
      </pc:sldChg>
      <pc:sldChg chg="addSp delSp modSp add mod delCm">
        <pc:chgData name="Nikolaj Godsk Vestergaard" userId="13f6e931-e8bb-4f58-9241-2f10614c3355" providerId="ADAL" clId="{E4806A0B-DC8E-4AB6-B884-FF8A33E1EF07}" dt="2022-12-02T11:44:03.934" v="13499" actId="20577"/>
        <pc:sldMkLst>
          <pc:docMk/>
          <pc:sldMk cId="2886145505" sldId="351"/>
        </pc:sldMkLst>
        <pc:spChg chg="mod ord">
          <ac:chgData name="Nikolaj Godsk Vestergaard" userId="13f6e931-e8bb-4f58-9241-2f10614c3355" providerId="ADAL" clId="{E4806A0B-DC8E-4AB6-B884-FF8A33E1EF07}" dt="2022-12-02T11:42:03.139" v="13445"/>
          <ac:spMkLst>
            <pc:docMk/>
            <pc:sldMk cId="2886145505" sldId="351"/>
            <ac:spMk id="4" creationId="{B7FC3C18-0E4F-49B9-85D2-82FF8A035D13}"/>
          </ac:spMkLst>
        </pc:spChg>
        <pc:spChg chg="del">
          <ac:chgData name="Nikolaj Godsk Vestergaard" userId="13f6e931-e8bb-4f58-9241-2f10614c3355" providerId="ADAL" clId="{E4806A0B-DC8E-4AB6-B884-FF8A33E1EF07}" dt="2022-12-02T11:32:20.116" v="13292" actId="478"/>
          <ac:spMkLst>
            <pc:docMk/>
            <pc:sldMk cId="2886145505" sldId="351"/>
            <ac:spMk id="7" creationId="{27C30AB3-064D-441B-A9D9-D1F3413F87C2}"/>
          </ac:spMkLst>
        </pc:spChg>
        <pc:spChg chg="del">
          <ac:chgData name="Nikolaj Godsk Vestergaard" userId="13f6e931-e8bb-4f58-9241-2f10614c3355" providerId="ADAL" clId="{E4806A0B-DC8E-4AB6-B884-FF8A33E1EF07}" dt="2022-12-02T11:32:55.487" v="13352" actId="478"/>
          <ac:spMkLst>
            <pc:docMk/>
            <pc:sldMk cId="2886145505" sldId="351"/>
            <ac:spMk id="10" creationId="{21109319-0CC7-4DF1-84F6-3A269736EED2}"/>
          </ac:spMkLst>
        </pc:spChg>
        <pc:spChg chg="mod ord">
          <ac:chgData name="Nikolaj Godsk Vestergaard" userId="13f6e931-e8bb-4f58-9241-2f10614c3355" providerId="ADAL" clId="{E4806A0B-DC8E-4AB6-B884-FF8A33E1EF07}" dt="2022-12-02T11:44:03.934" v="13499" actId="20577"/>
          <ac:spMkLst>
            <pc:docMk/>
            <pc:sldMk cId="2886145505" sldId="351"/>
            <ac:spMk id="11" creationId="{F2237923-C517-4E64-BA44-64D3957B8269}"/>
          </ac:spMkLst>
        </pc:spChg>
        <pc:spChg chg="del">
          <ac:chgData name="Nikolaj Godsk Vestergaard" userId="13f6e931-e8bb-4f58-9241-2f10614c3355" providerId="ADAL" clId="{E4806A0B-DC8E-4AB6-B884-FF8A33E1EF07}" dt="2022-12-02T11:32:55.487" v="13352" actId="478"/>
          <ac:spMkLst>
            <pc:docMk/>
            <pc:sldMk cId="2886145505" sldId="351"/>
            <ac:spMk id="12" creationId="{8F4B76D4-CD81-4686-BE24-11B085E78F71}"/>
          </ac:spMkLst>
        </pc:spChg>
        <pc:spChg chg="add mod ord">
          <ac:chgData name="Nikolaj Godsk Vestergaard" userId="13f6e931-e8bb-4f58-9241-2f10614c3355" providerId="ADAL" clId="{E4806A0B-DC8E-4AB6-B884-FF8A33E1EF07}" dt="2022-12-02T11:42:03.139" v="13447"/>
          <ac:spMkLst>
            <pc:docMk/>
            <pc:sldMk cId="2886145505" sldId="351"/>
            <ac:spMk id="13" creationId="{7899EC51-58C2-40AE-B6E5-A1626EA0B6CA}"/>
          </ac:spMkLst>
        </pc:spChg>
        <pc:spChg chg="add mod ord">
          <ac:chgData name="Nikolaj Godsk Vestergaard" userId="13f6e931-e8bb-4f58-9241-2f10614c3355" providerId="ADAL" clId="{E4806A0B-DC8E-4AB6-B884-FF8A33E1EF07}" dt="2022-12-02T11:42:03.140" v="13449"/>
          <ac:spMkLst>
            <pc:docMk/>
            <pc:sldMk cId="2886145505" sldId="351"/>
            <ac:spMk id="14" creationId="{7C1FC4C0-295D-470A-AC04-CC70810E8CB2}"/>
          </ac:spMkLst>
        </pc:spChg>
        <pc:spChg chg="add mod ord">
          <ac:chgData name="Nikolaj Godsk Vestergaard" userId="13f6e931-e8bb-4f58-9241-2f10614c3355" providerId="ADAL" clId="{E4806A0B-DC8E-4AB6-B884-FF8A33E1EF07}" dt="2022-12-02T11:42:03.141" v="13451"/>
          <ac:spMkLst>
            <pc:docMk/>
            <pc:sldMk cId="2886145505" sldId="351"/>
            <ac:spMk id="15" creationId="{0E18020A-049B-446D-9F9A-492A5E4AC333}"/>
          </ac:spMkLst>
        </pc:spChg>
        <pc:spChg chg="add mod ord">
          <ac:chgData name="Nikolaj Godsk Vestergaard" userId="13f6e931-e8bb-4f58-9241-2f10614c3355" providerId="ADAL" clId="{E4806A0B-DC8E-4AB6-B884-FF8A33E1EF07}" dt="2022-12-02T11:42:03.141" v="13453"/>
          <ac:spMkLst>
            <pc:docMk/>
            <pc:sldMk cId="2886145505" sldId="351"/>
            <ac:spMk id="16" creationId="{6DA91306-6925-448E-AA0F-89737C70BDF0}"/>
          </ac:spMkLst>
        </pc:spChg>
        <pc:spChg chg="add mod ord">
          <ac:chgData name="Nikolaj Godsk Vestergaard" userId="13f6e931-e8bb-4f58-9241-2f10614c3355" providerId="ADAL" clId="{E4806A0B-DC8E-4AB6-B884-FF8A33E1EF07}" dt="2022-12-02T11:42:03.142" v="13455"/>
          <ac:spMkLst>
            <pc:docMk/>
            <pc:sldMk cId="2886145505" sldId="351"/>
            <ac:spMk id="17" creationId="{0CD3CED4-3BC5-45E9-9548-CCEC25290CB4}"/>
          </ac:spMkLst>
        </pc:spChg>
        <pc:spChg chg="del mod">
          <ac:chgData name="Nikolaj Godsk Vestergaard" userId="13f6e931-e8bb-4f58-9241-2f10614c3355" providerId="ADAL" clId="{E4806A0B-DC8E-4AB6-B884-FF8A33E1EF07}" dt="2022-12-02T11:32:55.487" v="13352" actId="478"/>
          <ac:spMkLst>
            <pc:docMk/>
            <pc:sldMk cId="2886145505" sldId="351"/>
            <ac:spMk id="22" creationId="{A8916DC6-5398-4A09-AF36-6DA76F62CE3F}"/>
          </ac:spMkLst>
        </pc:spChg>
        <pc:spChg chg="del">
          <ac:chgData name="Nikolaj Godsk Vestergaard" userId="13f6e931-e8bb-4f58-9241-2f10614c3355" providerId="ADAL" clId="{E4806A0B-DC8E-4AB6-B884-FF8A33E1EF07}" dt="2022-12-02T11:32:55.487" v="13352" actId="478"/>
          <ac:spMkLst>
            <pc:docMk/>
            <pc:sldMk cId="2886145505" sldId="351"/>
            <ac:spMk id="25" creationId="{EDA2C9DA-AA0E-4900-AD2F-E52580846E8D}"/>
          </ac:spMkLst>
        </pc:spChg>
        <pc:spChg chg="del mod">
          <ac:chgData name="Nikolaj Godsk Vestergaard" userId="13f6e931-e8bb-4f58-9241-2f10614c3355" providerId="ADAL" clId="{E4806A0B-DC8E-4AB6-B884-FF8A33E1EF07}" dt="2022-12-02T11:32:55.487" v="13352" actId="478"/>
          <ac:spMkLst>
            <pc:docMk/>
            <pc:sldMk cId="2886145505" sldId="351"/>
            <ac:spMk id="30" creationId="{BC46319C-8AE6-4A31-95E2-BC1DDD2382F5}"/>
          </ac:spMkLst>
        </pc:spChg>
        <pc:grpChg chg="add mod">
          <ac:chgData name="Nikolaj Godsk Vestergaard" userId="13f6e931-e8bb-4f58-9241-2f10614c3355" providerId="ADAL" clId="{E4806A0B-DC8E-4AB6-B884-FF8A33E1EF07}" dt="2022-12-02T11:43:34.478" v="13495" actId="1076"/>
          <ac:grpSpMkLst>
            <pc:docMk/>
            <pc:sldMk cId="2886145505" sldId="351"/>
            <ac:grpSpMk id="6" creationId="{35EB6BCE-7998-4BD1-8431-9B9D3FFFCDB5}"/>
          </ac:grpSpMkLst>
        </pc:grpChg>
        <pc:grpChg chg="add del mod">
          <ac:chgData name="Nikolaj Godsk Vestergaard" userId="13f6e931-e8bb-4f58-9241-2f10614c3355" providerId="ADAL" clId="{E4806A0B-DC8E-4AB6-B884-FF8A33E1EF07}" dt="2022-12-02T11:42:42.223" v="13477" actId="478"/>
          <ac:grpSpMkLst>
            <pc:docMk/>
            <pc:sldMk cId="2886145505" sldId="351"/>
            <ac:grpSpMk id="21" creationId="{51C52720-FC86-4CB9-AAE9-4A4118D7801E}"/>
          </ac:grpSpMkLst>
        </pc:grpChg>
        <pc:grpChg chg="add del mod">
          <ac:chgData name="Nikolaj Godsk Vestergaard" userId="13f6e931-e8bb-4f58-9241-2f10614c3355" providerId="ADAL" clId="{E4806A0B-DC8E-4AB6-B884-FF8A33E1EF07}" dt="2022-12-02T11:42:41.558" v="13476" actId="478"/>
          <ac:grpSpMkLst>
            <pc:docMk/>
            <pc:sldMk cId="2886145505" sldId="351"/>
            <ac:grpSpMk id="26" creationId="{F8BAC1CE-AAAD-425D-8831-7EAC36DB0C49}"/>
          </ac:grpSpMkLst>
        </pc:grpChg>
        <pc:grpChg chg="add del mod">
          <ac:chgData name="Nikolaj Godsk Vestergaard" userId="13f6e931-e8bb-4f58-9241-2f10614c3355" providerId="ADAL" clId="{E4806A0B-DC8E-4AB6-B884-FF8A33E1EF07}" dt="2022-12-02T11:42:54.346" v="13482" actId="478"/>
          <ac:grpSpMkLst>
            <pc:docMk/>
            <pc:sldMk cId="2886145505" sldId="351"/>
            <ac:grpSpMk id="29" creationId="{748E9D5F-D4B5-4C15-9416-2EA3B24DB36B}"/>
          </ac:grpSpMkLst>
        </pc:grpChg>
        <pc:graphicFrameChg chg="mod">
          <ac:chgData name="Nikolaj Godsk Vestergaard" userId="13f6e931-e8bb-4f58-9241-2f10614c3355" providerId="ADAL" clId="{E4806A0B-DC8E-4AB6-B884-FF8A33E1EF07}" dt="2022-12-02T11:42:03.146" v="13463"/>
          <ac:graphicFrameMkLst>
            <pc:docMk/>
            <pc:sldMk cId="2886145505" sldId="351"/>
            <ac:graphicFrameMk id="5" creationId="{494DFD4A-C58C-4389-9344-CB1D175806AB}"/>
          </ac:graphicFrameMkLst>
        </pc:graphicFrameChg>
        <pc:picChg chg="add mod ord">
          <ac:chgData name="Nikolaj Godsk Vestergaard" userId="13f6e931-e8bb-4f58-9241-2f10614c3355" providerId="ADAL" clId="{E4806A0B-DC8E-4AB6-B884-FF8A33E1EF07}" dt="2022-12-02T11:43:49.063" v="13497" actId="14100"/>
          <ac:picMkLst>
            <pc:docMk/>
            <pc:sldMk cId="2886145505" sldId="351"/>
            <ac:picMk id="3" creationId="{E5627E2F-9D18-48BE-85A3-58AC3C4C3982}"/>
          </ac:picMkLst>
        </pc:picChg>
        <pc:picChg chg="mod">
          <ac:chgData name="Nikolaj Godsk Vestergaard" userId="13f6e931-e8bb-4f58-9241-2f10614c3355" providerId="ADAL" clId="{E4806A0B-DC8E-4AB6-B884-FF8A33E1EF07}" dt="2022-12-02T11:42:33.191" v="13473" actId="1076"/>
          <ac:picMkLst>
            <pc:docMk/>
            <pc:sldMk cId="2886145505" sldId="351"/>
            <ac:picMk id="23" creationId="{6BA50DA4-2996-405B-A24C-3FE57B44D788}"/>
          </ac:picMkLst>
        </pc:picChg>
        <pc:picChg chg="mod">
          <ac:chgData name="Nikolaj Godsk Vestergaard" userId="13f6e931-e8bb-4f58-9241-2f10614c3355" providerId="ADAL" clId="{E4806A0B-DC8E-4AB6-B884-FF8A33E1EF07}" dt="2022-12-02T11:42:33.191" v="13473" actId="1076"/>
          <ac:picMkLst>
            <pc:docMk/>
            <pc:sldMk cId="2886145505" sldId="351"/>
            <ac:picMk id="24" creationId="{0A4475D3-0504-4124-B826-2F2F3E92B1C8}"/>
          </ac:picMkLst>
        </pc:picChg>
        <pc:picChg chg="mod">
          <ac:chgData name="Nikolaj Godsk Vestergaard" userId="13f6e931-e8bb-4f58-9241-2f10614c3355" providerId="ADAL" clId="{E4806A0B-DC8E-4AB6-B884-FF8A33E1EF07}" dt="2022-12-02T11:42:40.733" v="13475" actId="1076"/>
          <ac:picMkLst>
            <pc:docMk/>
            <pc:sldMk cId="2886145505" sldId="351"/>
            <ac:picMk id="27" creationId="{B8967C18-4288-49FD-93AE-043FB53A6EE9}"/>
          </ac:picMkLst>
        </pc:picChg>
        <pc:picChg chg="mod">
          <ac:chgData name="Nikolaj Godsk Vestergaard" userId="13f6e931-e8bb-4f58-9241-2f10614c3355" providerId="ADAL" clId="{E4806A0B-DC8E-4AB6-B884-FF8A33E1EF07}" dt="2022-12-02T11:42:40.733" v="13475" actId="1076"/>
          <ac:picMkLst>
            <pc:docMk/>
            <pc:sldMk cId="2886145505" sldId="351"/>
            <ac:picMk id="28" creationId="{3ECE026C-26A2-413E-897F-A8C4A3903F30}"/>
          </ac:picMkLst>
        </pc:picChg>
        <pc:picChg chg="mod">
          <ac:chgData name="Nikolaj Godsk Vestergaard" userId="13f6e931-e8bb-4f58-9241-2f10614c3355" providerId="ADAL" clId="{E4806A0B-DC8E-4AB6-B884-FF8A33E1EF07}" dt="2022-12-02T11:42:50.920" v="13481" actId="571"/>
          <ac:picMkLst>
            <pc:docMk/>
            <pc:sldMk cId="2886145505" sldId="351"/>
            <ac:picMk id="31" creationId="{8AF31638-E21F-4387-A2A6-BC9827EF5BF8}"/>
          </ac:picMkLst>
        </pc:picChg>
        <pc:picChg chg="mod">
          <ac:chgData name="Nikolaj Godsk Vestergaard" userId="13f6e931-e8bb-4f58-9241-2f10614c3355" providerId="ADAL" clId="{E4806A0B-DC8E-4AB6-B884-FF8A33E1EF07}" dt="2022-12-02T11:42:50.920" v="13481" actId="571"/>
          <ac:picMkLst>
            <pc:docMk/>
            <pc:sldMk cId="2886145505" sldId="351"/>
            <ac:picMk id="32" creationId="{01EECFF2-C2F1-4947-8ECB-8DF34DB1EB7D}"/>
          </ac:picMkLst>
        </pc:picChg>
        <pc:picChg chg="add del mod">
          <ac:chgData name="Nikolaj Godsk Vestergaard" userId="13f6e931-e8bb-4f58-9241-2f10614c3355" providerId="ADAL" clId="{E4806A0B-DC8E-4AB6-B884-FF8A33E1EF07}" dt="2022-12-02T11:41:54.926" v="13439" actId="478"/>
          <ac:picMkLst>
            <pc:docMk/>
            <pc:sldMk cId="2886145505" sldId="351"/>
            <ac:picMk id="1026" creationId="{A098A486-72EA-4F01-A022-18833244983A}"/>
          </ac:picMkLst>
        </pc:picChg>
        <pc:picChg chg="add mod">
          <ac:chgData name="Nikolaj Godsk Vestergaard" userId="13f6e931-e8bb-4f58-9241-2f10614c3355" providerId="ADAL" clId="{E4806A0B-DC8E-4AB6-B884-FF8A33E1EF07}" dt="2022-12-02T11:43:34.478" v="13495" actId="1076"/>
          <ac:picMkLst>
            <pc:docMk/>
            <pc:sldMk cId="2886145505" sldId="351"/>
            <ac:picMk id="1028" creationId="{1BCB9111-5CA2-4841-A69C-853A8106DF88}"/>
          </ac:picMkLst>
        </pc:picChg>
      </pc:sldChg>
      <pc:sldChg chg="del">
        <pc:chgData name="Nikolaj Godsk Vestergaard" userId="13f6e931-e8bb-4f58-9241-2f10614c3355" providerId="ADAL" clId="{E4806A0B-DC8E-4AB6-B884-FF8A33E1EF07}" dt="2022-12-02T10:25:47.242" v="12260" actId="47"/>
        <pc:sldMkLst>
          <pc:docMk/>
          <pc:sldMk cId="2823617944" sldId="352"/>
        </pc:sldMkLst>
      </pc:sldChg>
      <pc:sldChg chg="addSp delSp modSp mod">
        <pc:chgData name="Nikolaj Godsk Vestergaard" userId="13f6e931-e8bb-4f58-9241-2f10614c3355" providerId="ADAL" clId="{E4806A0B-DC8E-4AB6-B884-FF8A33E1EF07}" dt="2022-12-02T11:49:05.942" v="13589" actId="1076"/>
        <pc:sldMkLst>
          <pc:docMk/>
          <pc:sldMk cId="2460403538" sldId="353"/>
        </pc:sldMkLst>
        <pc:spChg chg="mod">
          <ac:chgData name="Nikolaj Godsk Vestergaard" userId="13f6e931-e8bb-4f58-9241-2f10614c3355" providerId="ADAL" clId="{E4806A0B-DC8E-4AB6-B884-FF8A33E1EF07}" dt="2022-12-02T11:49:05.942" v="13589" actId="1076"/>
          <ac:spMkLst>
            <pc:docMk/>
            <pc:sldMk cId="2460403538" sldId="353"/>
            <ac:spMk id="4" creationId="{B7FC3C18-0E4F-49B9-85D2-82FF8A035D13}"/>
          </ac:spMkLst>
        </pc:spChg>
        <pc:spChg chg="add mod">
          <ac:chgData name="Nikolaj Godsk Vestergaard" userId="13f6e931-e8bb-4f58-9241-2f10614c3355" providerId="ADAL" clId="{E4806A0B-DC8E-4AB6-B884-FF8A33E1EF07}" dt="2022-12-02T11:48:49.223" v="13579" actId="20577"/>
          <ac:spMkLst>
            <pc:docMk/>
            <pc:sldMk cId="2460403538" sldId="353"/>
            <ac:spMk id="6" creationId="{0AABCFDE-D7EA-49B3-9D3D-D807DDA47D5D}"/>
          </ac:spMkLst>
        </pc:spChg>
        <pc:spChg chg="add mod">
          <ac:chgData name="Nikolaj Godsk Vestergaard" userId="13f6e931-e8bb-4f58-9241-2f10614c3355" providerId="ADAL" clId="{E4806A0B-DC8E-4AB6-B884-FF8A33E1EF07}" dt="2022-12-02T11:48:01.742" v="13548" actId="1076"/>
          <ac:spMkLst>
            <pc:docMk/>
            <pc:sldMk cId="2460403538" sldId="353"/>
            <ac:spMk id="8" creationId="{FF7A399C-0702-4332-B4F2-1BAAD28E60AB}"/>
          </ac:spMkLst>
        </pc:spChg>
        <pc:spChg chg="add mod">
          <ac:chgData name="Nikolaj Godsk Vestergaard" userId="13f6e931-e8bb-4f58-9241-2f10614c3355" providerId="ADAL" clId="{E4806A0B-DC8E-4AB6-B884-FF8A33E1EF07}" dt="2022-12-02T11:48:01.742" v="13548" actId="1076"/>
          <ac:spMkLst>
            <pc:docMk/>
            <pc:sldMk cId="2460403538" sldId="353"/>
            <ac:spMk id="9" creationId="{7F44B5C7-CBD8-43A8-9C4E-212C8DF7CC89}"/>
          </ac:spMkLst>
        </pc:spChg>
        <pc:spChg chg="add mod">
          <ac:chgData name="Nikolaj Godsk Vestergaard" userId="13f6e931-e8bb-4f58-9241-2f10614c3355" providerId="ADAL" clId="{E4806A0B-DC8E-4AB6-B884-FF8A33E1EF07}" dt="2022-12-02T11:48:01.742" v="13548" actId="1076"/>
          <ac:spMkLst>
            <pc:docMk/>
            <pc:sldMk cId="2460403538" sldId="353"/>
            <ac:spMk id="10" creationId="{19FB744E-8CCB-46B8-8B1D-7BD74BB6B10E}"/>
          </ac:spMkLst>
        </pc:spChg>
        <pc:spChg chg="del mod">
          <ac:chgData name="Nikolaj Godsk Vestergaard" userId="13f6e931-e8bb-4f58-9241-2f10614c3355" providerId="ADAL" clId="{E4806A0B-DC8E-4AB6-B884-FF8A33E1EF07}" dt="2022-12-02T11:47:54.790" v="13547" actId="478"/>
          <ac:spMkLst>
            <pc:docMk/>
            <pc:sldMk cId="2460403538" sldId="353"/>
            <ac:spMk id="11" creationId="{F2237923-C517-4E64-BA44-64D3957B8269}"/>
          </ac:spMkLst>
        </pc:spChg>
        <pc:spChg chg="add mod">
          <ac:chgData name="Nikolaj Godsk Vestergaard" userId="13f6e931-e8bb-4f58-9241-2f10614c3355" providerId="ADAL" clId="{E4806A0B-DC8E-4AB6-B884-FF8A33E1EF07}" dt="2022-12-02T11:48:01.742" v="13548" actId="1076"/>
          <ac:spMkLst>
            <pc:docMk/>
            <pc:sldMk cId="2460403538" sldId="353"/>
            <ac:spMk id="12" creationId="{35E881E3-870B-497A-8382-CBE0B9CB644A}"/>
          </ac:spMkLst>
        </pc:spChg>
        <pc:spChg chg="add mod">
          <ac:chgData name="Nikolaj Godsk Vestergaard" userId="13f6e931-e8bb-4f58-9241-2f10614c3355" providerId="ADAL" clId="{E4806A0B-DC8E-4AB6-B884-FF8A33E1EF07}" dt="2022-12-02T11:48:01.742" v="13548" actId="1076"/>
          <ac:spMkLst>
            <pc:docMk/>
            <pc:sldMk cId="2460403538" sldId="353"/>
            <ac:spMk id="13" creationId="{A65E5C63-45A9-4013-AE20-74B61F2D80F2}"/>
          </ac:spMkLst>
        </pc:spChg>
        <pc:spChg chg="add mod">
          <ac:chgData name="Nikolaj Godsk Vestergaard" userId="13f6e931-e8bb-4f58-9241-2f10614c3355" providerId="ADAL" clId="{E4806A0B-DC8E-4AB6-B884-FF8A33E1EF07}" dt="2022-12-02T11:48:26.921" v="13566" actId="404"/>
          <ac:spMkLst>
            <pc:docMk/>
            <pc:sldMk cId="2460403538" sldId="353"/>
            <ac:spMk id="15" creationId="{D96F3E6F-9694-44D2-809D-51264EF85021}"/>
          </ac:spMkLst>
        </pc:spChg>
        <pc:spChg chg="add mod">
          <ac:chgData name="Nikolaj Godsk Vestergaard" userId="13f6e931-e8bb-4f58-9241-2f10614c3355" providerId="ADAL" clId="{E4806A0B-DC8E-4AB6-B884-FF8A33E1EF07}" dt="2022-12-02T11:48:26.921" v="13566" actId="404"/>
          <ac:spMkLst>
            <pc:docMk/>
            <pc:sldMk cId="2460403538" sldId="353"/>
            <ac:spMk id="17" creationId="{9B57ADD3-8930-49EB-9F2A-A2B54A138328}"/>
          </ac:spMkLst>
        </pc:spChg>
        <pc:spChg chg="add mod">
          <ac:chgData name="Nikolaj Godsk Vestergaard" userId="13f6e931-e8bb-4f58-9241-2f10614c3355" providerId="ADAL" clId="{E4806A0B-DC8E-4AB6-B884-FF8A33E1EF07}" dt="2022-12-02T11:48:59.808" v="13588" actId="20577"/>
          <ac:spMkLst>
            <pc:docMk/>
            <pc:sldMk cId="2460403538" sldId="353"/>
            <ac:spMk id="19" creationId="{ECBB8316-FF4F-49E6-880A-15E1A5C70BA5}"/>
          </ac:spMkLst>
        </pc:spChg>
        <pc:cxnChg chg="add mod">
          <ac:chgData name="Nikolaj Godsk Vestergaard" userId="13f6e931-e8bb-4f58-9241-2f10614c3355" providerId="ADAL" clId="{E4806A0B-DC8E-4AB6-B884-FF8A33E1EF07}" dt="2022-12-02T11:48:01.742" v="13548" actId="1076"/>
          <ac:cxnSpMkLst>
            <pc:docMk/>
            <pc:sldMk cId="2460403538" sldId="353"/>
            <ac:cxnSpMk id="14" creationId="{FABA3CC2-9C87-49C6-BE37-B30DC7783122}"/>
          </ac:cxnSpMkLst>
        </pc:cxnChg>
        <pc:cxnChg chg="add mod">
          <ac:chgData name="Nikolaj Godsk Vestergaard" userId="13f6e931-e8bb-4f58-9241-2f10614c3355" providerId="ADAL" clId="{E4806A0B-DC8E-4AB6-B884-FF8A33E1EF07}" dt="2022-12-02T11:48:01.742" v="13548" actId="1076"/>
          <ac:cxnSpMkLst>
            <pc:docMk/>
            <pc:sldMk cId="2460403538" sldId="353"/>
            <ac:cxnSpMk id="16" creationId="{D44A69B8-A054-491F-97F5-B68ADAFE9C64}"/>
          </ac:cxnSpMkLst>
        </pc:cxnChg>
        <pc:cxnChg chg="add mod">
          <ac:chgData name="Nikolaj Godsk Vestergaard" userId="13f6e931-e8bb-4f58-9241-2f10614c3355" providerId="ADAL" clId="{E4806A0B-DC8E-4AB6-B884-FF8A33E1EF07}" dt="2022-12-02T11:48:44.618" v="13567" actId="571"/>
          <ac:cxnSpMkLst>
            <pc:docMk/>
            <pc:sldMk cId="2460403538" sldId="353"/>
            <ac:cxnSpMk id="18" creationId="{E1DE5B8B-E884-4971-A8DB-B5B49365A677}"/>
          </ac:cxnSpMkLst>
        </pc:cxnChg>
      </pc:sldChg>
      <pc:sldChg chg="add del setBg">
        <pc:chgData name="Nikolaj Godsk Vestergaard" userId="13f6e931-e8bb-4f58-9241-2f10614c3355" providerId="ADAL" clId="{E4806A0B-DC8E-4AB6-B884-FF8A33E1EF07}" dt="2022-12-02T08:45:05.017" v="11050" actId="47"/>
        <pc:sldMkLst>
          <pc:docMk/>
          <pc:sldMk cId="1724018709" sldId="354"/>
        </pc:sldMkLst>
      </pc:sldChg>
      <pc:sldChg chg="add del ord">
        <pc:chgData name="Nikolaj Godsk Vestergaard" userId="13f6e931-e8bb-4f58-9241-2f10614c3355" providerId="ADAL" clId="{E4806A0B-DC8E-4AB6-B884-FF8A33E1EF07}" dt="2022-12-02T10:25:43.283" v="12259"/>
        <pc:sldMkLst>
          <pc:docMk/>
          <pc:sldMk cId="2028763355" sldId="354"/>
        </pc:sldMkLst>
      </pc:sldChg>
      <pc:sldMasterChg chg="modSldLayout">
        <pc:chgData name="Nikolaj Godsk Vestergaard" userId="13f6e931-e8bb-4f58-9241-2f10614c3355" providerId="ADAL" clId="{E4806A0B-DC8E-4AB6-B884-FF8A33E1EF07}" dt="2022-12-02T08:48:24.124" v="11054" actId="207"/>
        <pc:sldMasterMkLst>
          <pc:docMk/>
          <pc:sldMasterMk cId="180999990" sldId="2147483648"/>
        </pc:sldMasterMkLst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1811271279" sldId="2147483657"/>
          </pc:sldLayoutMkLst>
        </pc:sldLayoutChg>
        <pc:sldLayoutChg chg="addSp delSp modSp mod setBg">
          <pc:chgData name="Nikolaj Godsk Vestergaard" userId="13f6e931-e8bb-4f58-9241-2f10614c3355" providerId="ADAL" clId="{E4806A0B-DC8E-4AB6-B884-FF8A33E1EF07}" dt="2022-11-28T12:53:23.753" v="1215" actId="478"/>
          <pc:sldLayoutMkLst>
            <pc:docMk/>
            <pc:sldMasterMk cId="180999990" sldId="2147483648"/>
            <pc:sldLayoutMk cId="1801837105" sldId="2147483658"/>
          </pc:sldLayoutMkLst>
          <pc:spChg chg="mod ord">
            <ac:chgData name="Nikolaj Godsk Vestergaard" userId="13f6e931-e8bb-4f58-9241-2f10614c3355" providerId="ADAL" clId="{E4806A0B-DC8E-4AB6-B884-FF8A33E1EF07}" dt="2022-11-28T12:36:59.527" v="93"/>
            <ac:spMkLst>
              <pc:docMk/>
              <pc:sldMasterMk cId="180999990" sldId="2147483648"/>
              <pc:sldLayoutMk cId="1801837105" sldId="2147483658"/>
              <ac:spMk id="2" creationId="{00000000-0000-0000-0000-000000000000}"/>
            </ac:spMkLst>
          </pc:spChg>
          <pc:spChg chg="mod ord">
            <ac:chgData name="Nikolaj Godsk Vestergaard" userId="13f6e931-e8bb-4f58-9241-2f10614c3355" providerId="ADAL" clId="{E4806A0B-DC8E-4AB6-B884-FF8A33E1EF07}" dt="2022-11-28T12:36:59.528" v="95"/>
            <ac:spMkLst>
              <pc:docMk/>
              <pc:sldMasterMk cId="180999990" sldId="2147483648"/>
              <pc:sldLayoutMk cId="1801837105" sldId="2147483658"/>
              <ac:spMk id="3" creationId="{00000000-0000-0000-0000-000000000000}"/>
            </ac:spMkLst>
          </pc:spChg>
          <pc:spChg chg="del mod ord">
            <ac:chgData name="Nikolaj Godsk Vestergaard" userId="13f6e931-e8bb-4f58-9241-2f10614c3355" providerId="ADAL" clId="{E4806A0B-DC8E-4AB6-B884-FF8A33E1EF07}" dt="2022-11-28T12:53:19.599" v="1213" actId="478"/>
            <ac:spMkLst>
              <pc:docMk/>
              <pc:sldMasterMk cId="180999990" sldId="2147483648"/>
              <pc:sldLayoutMk cId="1801837105" sldId="2147483658"/>
              <ac:spMk id="4" creationId="{C1ACC7FD-8EF4-43FC-BAB3-47E907F17871}"/>
            </ac:spMkLst>
          </pc:spChg>
          <pc:spChg chg="del mod ord">
            <ac:chgData name="Nikolaj Godsk Vestergaard" userId="13f6e931-e8bb-4f58-9241-2f10614c3355" providerId="ADAL" clId="{E4806A0B-DC8E-4AB6-B884-FF8A33E1EF07}" dt="2022-11-28T12:53:23.753" v="1215" actId="478"/>
            <ac:spMkLst>
              <pc:docMk/>
              <pc:sldMasterMk cId="180999990" sldId="2147483648"/>
              <pc:sldLayoutMk cId="1801837105" sldId="2147483658"/>
              <ac:spMk id="5" creationId="{084C6AF5-5886-488E-94AF-540306D52116}"/>
            </ac:spMkLst>
          </pc:spChg>
          <pc:spChg chg="del mod ord">
            <ac:chgData name="Nikolaj Godsk Vestergaard" userId="13f6e931-e8bb-4f58-9241-2f10614c3355" providerId="ADAL" clId="{E4806A0B-DC8E-4AB6-B884-FF8A33E1EF07}" dt="2022-11-28T12:53:20.556" v="1214" actId="478"/>
            <ac:spMkLst>
              <pc:docMk/>
              <pc:sldMasterMk cId="180999990" sldId="2147483648"/>
              <pc:sldLayoutMk cId="1801837105" sldId="2147483658"/>
              <ac:spMk id="6" creationId="{34A05638-6A02-4F90-BE63-DA3C1ABD6852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8" creationId="{52DDEDDC-15D2-4E4C-901E-42E502E2A8B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9" creationId="{CA5C13E6-5A09-4E57-8AA5-E627EC086C2F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0" creationId="{DAF7605A-6C97-4A29-A6C4-D0BCB41B7E04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1" creationId="{95F694D8-E89D-4F85-B965-6ABB0FD294C9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2" creationId="{42F9A808-20E2-4D0D-BC85-EA2AD4EE89EA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3" creationId="{0172F219-15C9-4DE3-85DB-880E95DE5D8E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4" creationId="{59F8DCF2-19C0-4EC9-AB80-F9304608F1A7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5" creationId="{B918CB4E-9A2D-4280-B8D6-EAE731751A45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6" creationId="{37435EF2-1CCA-4464-9F09-3ECBC1399B9C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7" creationId="{F7A74B35-E181-4700-99FD-FFD1E7C070B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8" creationId="{062EB108-DA8F-4CAA-A021-2FB10C1EC4F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19" creationId="{73D1FC50-BAC9-4E63-B3C2-BC7032F81AAD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0" creationId="{5F9B7FB3-35F4-4CBE-A09C-F66F590CFFE8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1" creationId="{D916FBB6-384D-4771-8641-58BD9CD17907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2" creationId="{71BF65B1-EDAE-48BD-9611-9B3FAF80BFC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3" creationId="{9BA01FEA-2993-4024-825B-1DB626CB98BB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4" creationId="{99AD2AE6-9050-4889-82F2-C1419125FF29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5" creationId="{C57713A8-CEA2-47F3-BD43-6ADEB3FE868B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6" creationId="{7E90AF16-2D94-4AA6-8F4F-BA951107600C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7" creationId="{C9486BE3-4E3B-4C58-A77A-744CDAC1B7B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29" creationId="{B70BC019-5B58-4937-8117-6773BDC0F1EF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0" creationId="{037CE266-13C0-448C-A563-1454B36CFBA4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2" creationId="{4DFA9240-E771-4987-974F-DCEF5FC6723C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3" creationId="{5FE706DA-1126-4F4C-8BBA-DC7AC43A2500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4" creationId="{663F8069-EBEA-4D62-B798-7843177FF1CB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5" creationId="{6D8D561E-D592-4F4A-A43C-EC6417F3F195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6" creationId="{A2209A31-DFA2-4D5E-AC37-61A897B80BA2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7" creationId="{5129EA7F-C30F-425A-947A-D527198CD2FD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8" creationId="{5881CFEE-ADE8-48E5-AB7C-68CB9039AA1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39" creationId="{69E898E1-6FA4-4718-AFF7-3DC996848B50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0" creationId="{F154A736-934B-41BD-A76B-8E0C52C1AE4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1" creationId="{C3AC04FE-8671-498F-828D-203CBC0BB635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2" creationId="{63F18C92-17B7-43A5-A68C-C450B779DADC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3" creationId="{417EB980-32D0-4DC4-A6C4-7E6D846EC924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4" creationId="{381163EF-7629-4CFF-B559-9851352F5ACF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5" creationId="{0F50E663-39E1-4AD0-93A3-1908DAE033F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6" creationId="{71494E0A-A727-4295-A68E-7B51FCE149E5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7" creationId="{631DB046-E1DA-46FF-B77D-914F220E12DF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8" creationId="{6C3F2E69-7F19-4BB4-9196-BC1986750B1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49" creationId="{9B2453D0-FA03-4643-84F5-9E3C91A5CBC8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0" creationId="{9807AEC3-39CD-4D14-B42A-CD3D9393FE2E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1" creationId="{796D8525-F78B-4E8E-B835-32B685225339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3" creationId="{2CFDE35F-9C93-41AA-AF39-B673BE122D10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4" creationId="{205D0610-BF1E-4924-B2BC-5F952001F3CA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6" creationId="{6F723D16-9CA1-4043-8ACE-CDD24A84CAAE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7" creationId="{C4E55DC9-07C5-4BD4-87D7-ECDF770DF217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8" creationId="{DA90D220-A61A-410A-82F9-F4435DFF17DB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59" creationId="{9207D843-5CE4-4D01-AACF-727765A8CE11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0" creationId="{3B7AA49C-B52E-45C3-B4F0-5DB3CE9ACE95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1" creationId="{865D144E-115E-4C0F-858B-7AD446047D5F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2" creationId="{FBDD473D-941E-49C0-95D2-5368D36472F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3" creationId="{2FFF5DD8-0F93-4F46-AD24-11024FDF3236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4" creationId="{747E638D-D925-4CD5-BA8E-12E806D795E9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5" creationId="{398577B8-887D-49A3-BAB5-913FE53A8C39}"/>
            </ac:spMkLst>
          </pc:spChg>
          <pc:spChg chg="mod">
            <ac:chgData name="Nikolaj Godsk Vestergaard" userId="13f6e931-e8bb-4f58-9241-2f10614c3355" providerId="ADAL" clId="{E4806A0B-DC8E-4AB6-B884-FF8A33E1EF07}" dt="2022-11-28T12:33:29.568" v="31"/>
            <ac:spMkLst>
              <pc:docMk/>
              <pc:sldMasterMk cId="180999990" sldId="2147483648"/>
              <pc:sldLayoutMk cId="1801837105" sldId="2147483658"/>
              <ac:spMk id="66" creationId="{EFA2CCDF-E88F-49CB-8522-55A21ECFC218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2:36:59.561" v="120"/>
            <ac:spMkLst>
              <pc:docMk/>
              <pc:sldMasterMk cId="180999990" sldId="2147483648"/>
              <pc:sldLayoutMk cId="1801837105" sldId="2147483658"/>
              <ac:spMk id="67" creationId="{E66F1520-9A62-4859-9DCD-9B31F5A84B79}"/>
            </ac:spMkLst>
          </pc:spChg>
          <pc:grpChg chg="add mod ord">
            <ac:chgData name="Nikolaj Godsk Vestergaard" userId="13f6e931-e8bb-4f58-9241-2f10614c3355" providerId="ADAL" clId="{E4806A0B-DC8E-4AB6-B884-FF8A33E1EF07}" dt="2022-11-28T12:36:59.527" v="91"/>
            <ac:grpSpMkLst>
              <pc:docMk/>
              <pc:sldMasterMk cId="180999990" sldId="2147483648"/>
              <pc:sldLayoutMk cId="1801837105" sldId="2147483658"/>
              <ac:grpSpMk id="7" creationId="{DFA3D236-3486-4F19-A7C5-E133BD55CE1C}"/>
            </ac:grpSpMkLst>
          </pc:grpChg>
          <pc:grpChg chg="mod">
            <ac:chgData name="Nikolaj Godsk Vestergaard" userId="13f6e931-e8bb-4f58-9241-2f10614c3355" providerId="ADAL" clId="{E4806A0B-DC8E-4AB6-B884-FF8A33E1EF07}" dt="2022-11-28T12:33:29.568" v="31"/>
            <ac:grpSpMkLst>
              <pc:docMk/>
              <pc:sldMasterMk cId="180999990" sldId="2147483648"/>
              <pc:sldLayoutMk cId="1801837105" sldId="2147483658"/>
              <ac:grpSpMk id="28" creationId="{3C6F0935-C1C0-463D-A543-D7A18AF418BF}"/>
            </ac:grpSpMkLst>
          </pc:grpChg>
          <pc:grpChg chg="mod">
            <ac:chgData name="Nikolaj Godsk Vestergaard" userId="13f6e931-e8bb-4f58-9241-2f10614c3355" providerId="ADAL" clId="{E4806A0B-DC8E-4AB6-B884-FF8A33E1EF07}" dt="2022-11-28T12:33:29.568" v="31"/>
            <ac:grpSpMkLst>
              <pc:docMk/>
              <pc:sldMasterMk cId="180999990" sldId="2147483648"/>
              <pc:sldLayoutMk cId="1801837105" sldId="2147483658"/>
              <ac:grpSpMk id="31" creationId="{27EDFF7F-5034-4BC9-BE8B-3E6D7C6197BC}"/>
            </ac:grpSpMkLst>
          </pc:grpChg>
          <pc:grpChg chg="mod">
            <ac:chgData name="Nikolaj Godsk Vestergaard" userId="13f6e931-e8bb-4f58-9241-2f10614c3355" providerId="ADAL" clId="{E4806A0B-DC8E-4AB6-B884-FF8A33E1EF07}" dt="2022-11-28T12:33:29.568" v="31"/>
            <ac:grpSpMkLst>
              <pc:docMk/>
              <pc:sldMasterMk cId="180999990" sldId="2147483648"/>
              <pc:sldLayoutMk cId="1801837105" sldId="2147483658"/>
              <ac:grpSpMk id="52" creationId="{1ED48132-0E3B-4C9F-8080-7B4FB0379E28}"/>
            </ac:grpSpMkLst>
          </pc:grpChg>
          <pc:grpChg chg="mod">
            <ac:chgData name="Nikolaj Godsk Vestergaard" userId="13f6e931-e8bb-4f58-9241-2f10614c3355" providerId="ADAL" clId="{E4806A0B-DC8E-4AB6-B884-FF8A33E1EF07}" dt="2022-11-28T12:33:29.568" v="31"/>
            <ac:grpSpMkLst>
              <pc:docMk/>
              <pc:sldMasterMk cId="180999990" sldId="2147483648"/>
              <pc:sldLayoutMk cId="1801837105" sldId="2147483658"/>
              <ac:grpSpMk id="55" creationId="{644799B6-39C4-4EDA-90F6-B1BA328AF112}"/>
            </ac:grpSpMkLst>
          </pc:grpChg>
          <pc:graphicFrameChg chg="add mod ord modVis replST">
            <ac:chgData name="Nikolaj Godsk Vestergaard" userId="13f6e931-e8bb-4f58-9241-2f10614c3355" providerId="ADAL" clId="{E4806A0B-DC8E-4AB6-B884-FF8A33E1EF07}" dt="2022-11-28T12:36:59.579" v="136"/>
            <ac:graphicFrameMkLst>
              <pc:docMk/>
              <pc:sldMasterMk cId="180999990" sldId="2147483648"/>
              <pc:sldLayoutMk cId="1801837105" sldId="2147483658"/>
              <ac:graphicFrameMk id="68" creationId="{A100C677-B418-4EDF-ABC6-CE08CDC695FD}"/>
            </ac:graphicFrameMkLst>
          </pc:graphicFrameChg>
        </pc:sldLayoutChg>
        <pc:sldLayoutChg chg="addSp delSp modSp mod setBg">
          <pc:chgData name="Nikolaj Godsk Vestergaard" userId="13f6e931-e8bb-4f58-9241-2f10614c3355" providerId="ADAL" clId="{E4806A0B-DC8E-4AB6-B884-FF8A33E1EF07}" dt="2022-11-28T13:08:13.334" v="1535" actId="1076"/>
          <pc:sldLayoutMkLst>
            <pc:docMk/>
            <pc:sldMasterMk cId="180999990" sldId="2147483648"/>
            <pc:sldLayoutMk cId="1480811344" sldId="2147483691"/>
          </pc:sldLayoutMkLst>
          <pc:spChg chg="mod">
            <ac:chgData name="Nikolaj Godsk Vestergaard" userId="13f6e931-e8bb-4f58-9241-2f10614c3355" providerId="ADAL" clId="{E4806A0B-DC8E-4AB6-B884-FF8A33E1EF07}" dt="2022-11-28T13:08:13.334" v="1535" actId="1076"/>
            <ac:spMkLst>
              <pc:docMk/>
              <pc:sldMasterMk cId="180999990" sldId="2147483648"/>
              <pc:sldLayoutMk cId="1480811344" sldId="2147483691"/>
              <ac:spMk id="3" creationId="{00000000-0000-0000-0000-000000000000}"/>
            </ac:spMkLst>
          </pc:spChg>
          <pc:spChg chg="del">
            <ac:chgData name="Nikolaj Godsk Vestergaard" userId="13f6e931-e8bb-4f58-9241-2f10614c3355" providerId="ADAL" clId="{E4806A0B-DC8E-4AB6-B884-FF8A33E1EF07}" dt="2022-11-28T13:07:19.229" v="1526" actId="478"/>
            <ac:spMkLst>
              <pc:docMk/>
              <pc:sldMasterMk cId="180999990" sldId="2147483648"/>
              <pc:sldLayoutMk cId="1480811344" sldId="2147483691"/>
              <ac:spMk id="7" creationId="{00000000-0000-0000-0000-000000000000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0" creationId="{92B86184-6952-451E-8923-D1FFF61F273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2" creationId="{C71AF609-7BB7-450F-A8AB-E493826AA9E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3" creationId="{AED2F901-8026-448D-A349-9CA72B883ABC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4" creationId="{13A0FF20-A9BC-4DAA-BC16-E4C747D6646E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5" creationId="{62047D3D-2B35-4A87-9CEF-A9996A3BA36D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6" creationId="{36BACEDB-3231-4638-A682-B189FBE3FC4A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7" creationId="{80CF381C-9814-44B2-9E55-B8EC0B0AB8C4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8" creationId="{DFDF226F-A40F-4BAA-9FAA-D845B566B9F8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19" creationId="{65745712-0C3F-45EC-9C30-CA73E2C17891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0" creationId="{7B829C39-2590-47E2-8710-BABEF413F2C4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1" creationId="{E2175861-EC9F-4D11-A9B9-5ED7178A5D26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2" creationId="{1A3525D8-70CE-4CE1-B00C-FC50C9741911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3" creationId="{C350A2E7-53C0-405C-9A2C-01C66AD3068C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4" creationId="{D93D1F43-D738-46E7-8390-A696F6D1FDAD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5" creationId="{7B352C66-7B72-4D46-8287-9BD85434F19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6" creationId="{DD11AFDF-9ADA-413F-88BB-D1A61CA48A2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7" creationId="{95430F5E-BF6A-479A-B0E5-4881661F464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8" creationId="{C58D23D2-086A-4899-96CA-FAF579AEAA8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29" creationId="{322C0835-F152-41BD-9EE2-77C35F50ADB1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0" creationId="{9A8D009F-7E08-4CCE-A86A-BA4170D78ECD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2" creationId="{375853E5-8D2D-4BFD-A344-777696706008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3" creationId="{6421FDF3-8380-4586-B83E-2921B2CFAF8F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5" creationId="{B47530CC-894E-4F4E-A9E1-811A9F54E060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6" creationId="{BFFDEA78-7890-4D70-AE9F-F38D5F43582C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7" creationId="{594D8DC3-1DC1-4C04-8D8B-12D29A61F2A4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8" creationId="{81F1ED35-B550-4F73-8A0D-BB1EA863679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39" creationId="{FCA7A200-8695-4433-80AB-6AD5C9BC8FB1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0" creationId="{C35532D8-0C59-45DE-AEA2-EDF349D00105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1" creationId="{85AAC109-4491-463F-B14F-6FEBB7D58F80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2" creationId="{E58DA6A9-C278-4BB1-B2CB-D5E0026C150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3" creationId="{789450D2-6F31-4A2B-B6F9-41770B7F210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4" creationId="{5573F5F2-17BD-48C0-9F23-F83B1A5A8105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5" creationId="{1669DDF8-3A03-4864-9401-6964B3660B6E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6" creationId="{FD5CC3CC-71F7-4EA4-9714-7E4B1A822154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7" creationId="{66AD0467-5823-4999-AD6B-89A8E5203963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8" creationId="{273E409A-ECD6-470B-8EF7-98B6344C2682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49" creationId="{E9F45DAE-D07F-4A54-A8CA-371949E134EF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0" creationId="{658AC260-88AF-48F4-A331-C8C9FB4AF59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1" creationId="{FD01B15F-3134-4B86-81F7-196D34FD1337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2" creationId="{ECE62D4D-DAD1-4BD5-95D7-E4F2C4AB4E20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3" creationId="{E1411E4E-DD68-441C-BA24-04EC531F7CB4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4" creationId="{4FAAA02B-145E-42EF-9989-D3B3298B2D2D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5" creationId="{A1BC7C48-F5BC-429D-A0C2-2F698A1C754A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7" creationId="{A74C9D07-C230-4862-BDAB-5DE3DD971641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58" creationId="{CFF947DF-86EC-4D06-8402-0D28FAA07E2E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0" creationId="{64EE9073-F1CC-4483-89C9-142F060D1563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1" creationId="{CB7DB896-33B3-41DC-BB01-F2D7CB78EADD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2" creationId="{F428F3A0-7407-4A41-8EC0-E729B29E0AB0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3" creationId="{4F767371-F835-49CF-A9BA-C3C144C2E73A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4" creationId="{D43D496B-4A9F-4C55-9824-8149A5C3513C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5" creationId="{66796A3A-7456-4310-BB79-D5EFA11CDF2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6" creationId="{5AE20EA3-139D-4E96-87EA-6ABD338A141A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7" creationId="{A5D8B871-971A-497E-88EA-BD3C7E11BB9B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8" creationId="{EF015BEC-6C1B-40AC-A84D-118AD8944F9F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69" creationId="{8C9BC79A-1AA0-4E0B-A67B-8A9CA8102CE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70" creationId="{75BFC764-F28D-40CD-A337-0DCD40399465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71" creationId="{75ACE2E8-E896-4D2F-AA37-81A8AEFC8139}"/>
            </ac:spMkLst>
          </pc:spChg>
          <pc:spChg chg="mod">
            <ac:chgData name="Nikolaj Godsk Vestergaard" userId="13f6e931-e8bb-4f58-9241-2f10614c3355" providerId="ADAL" clId="{E4806A0B-DC8E-4AB6-B884-FF8A33E1EF07}" dt="2022-11-28T13:07:41.518" v="1529"/>
            <ac:spMkLst>
              <pc:docMk/>
              <pc:sldMasterMk cId="180999990" sldId="2147483648"/>
              <pc:sldLayoutMk cId="1480811344" sldId="2147483691"/>
              <ac:spMk id="72" creationId="{7206F198-9F89-4266-9D50-C07019C2CD7E}"/>
            </ac:spMkLst>
          </pc:spChg>
          <pc:grpChg chg="add mod">
            <ac:chgData name="Nikolaj Godsk Vestergaard" userId="13f6e931-e8bb-4f58-9241-2f10614c3355" providerId="ADAL" clId="{E4806A0B-DC8E-4AB6-B884-FF8A33E1EF07}" dt="2022-11-28T13:08:06.421" v="1534" actId="1076"/>
            <ac:grpSpMkLst>
              <pc:docMk/>
              <pc:sldMasterMk cId="180999990" sldId="2147483648"/>
              <pc:sldLayoutMk cId="1480811344" sldId="2147483691"/>
              <ac:grpSpMk id="9" creationId="{07CC82E2-09C1-4622-A41A-D1941B226DC3}"/>
            </ac:grpSpMkLst>
          </pc:grpChg>
          <pc:grpChg chg="mod">
            <ac:chgData name="Nikolaj Godsk Vestergaard" userId="13f6e931-e8bb-4f58-9241-2f10614c3355" providerId="ADAL" clId="{E4806A0B-DC8E-4AB6-B884-FF8A33E1EF07}" dt="2022-11-28T13:07:41.518" v="1529"/>
            <ac:grpSpMkLst>
              <pc:docMk/>
              <pc:sldMasterMk cId="180999990" sldId="2147483648"/>
              <pc:sldLayoutMk cId="1480811344" sldId="2147483691"/>
              <ac:grpSpMk id="31" creationId="{B26D16EB-CAF3-40C1-B403-368196AE17A5}"/>
            </ac:grpSpMkLst>
          </pc:grpChg>
          <pc:grpChg chg="mod">
            <ac:chgData name="Nikolaj Godsk Vestergaard" userId="13f6e931-e8bb-4f58-9241-2f10614c3355" providerId="ADAL" clId="{E4806A0B-DC8E-4AB6-B884-FF8A33E1EF07}" dt="2022-11-28T13:07:41.518" v="1529"/>
            <ac:grpSpMkLst>
              <pc:docMk/>
              <pc:sldMasterMk cId="180999990" sldId="2147483648"/>
              <pc:sldLayoutMk cId="1480811344" sldId="2147483691"/>
              <ac:grpSpMk id="34" creationId="{5D66BD58-4BE5-4935-BF2C-EDC1609FD8BD}"/>
            </ac:grpSpMkLst>
          </pc:grpChg>
          <pc:grpChg chg="mod">
            <ac:chgData name="Nikolaj Godsk Vestergaard" userId="13f6e931-e8bb-4f58-9241-2f10614c3355" providerId="ADAL" clId="{E4806A0B-DC8E-4AB6-B884-FF8A33E1EF07}" dt="2022-11-28T13:07:41.518" v="1529"/>
            <ac:grpSpMkLst>
              <pc:docMk/>
              <pc:sldMasterMk cId="180999990" sldId="2147483648"/>
              <pc:sldLayoutMk cId="1480811344" sldId="2147483691"/>
              <ac:grpSpMk id="56" creationId="{061BBCF4-A94F-464F-9254-80F333F37689}"/>
            </ac:grpSpMkLst>
          </pc:grpChg>
          <pc:grpChg chg="mod">
            <ac:chgData name="Nikolaj Godsk Vestergaard" userId="13f6e931-e8bb-4f58-9241-2f10614c3355" providerId="ADAL" clId="{E4806A0B-DC8E-4AB6-B884-FF8A33E1EF07}" dt="2022-11-28T13:07:41.518" v="1529"/>
            <ac:grpSpMkLst>
              <pc:docMk/>
              <pc:sldMasterMk cId="180999990" sldId="2147483648"/>
              <pc:sldLayoutMk cId="1480811344" sldId="2147483691"/>
              <ac:grpSpMk id="59" creationId="{296C5B09-63AC-4349-A8AD-5FC47298B7BF}"/>
            </ac:grpSpMkLst>
          </pc:grpChg>
        </pc:sldLayoutChg>
        <pc:sldLayoutChg chg="addSp delSp modSp mod setBg">
          <pc:chgData name="Nikolaj Godsk Vestergaard" userId="13f6e931-e8bb-4f58-9241-2f10614c3355" providerId="ADAL" clId="{E4806A0B-DC8E-4AB6-B884-FF8A33E1EF07}" dt="2022-12-02T08:48:24.124" v="11054" actId="207"/>
          <pc:sldLayoutMkLst>
            <pc:docMk/>
            <pc:sldMasterMk cId="180999990" sldId="2147483648"/>
            <pc:sldLayoutMk cId="4004401256" sldId="2147483692"/>
          </pc:sldLayoutMkLst>
          <pc:spChg chg="mod ord">
            <ac:chgData name="Nikolaj Godsk Vestergaard" userId="13f6e931-e8bb-4f58-9241-2f10614c3355" providerId="ADAL" clId="{E4806A0B-DC8E-4AB6-B884-FF8A33E1EF07}" dt="2022-11-28T13:16:37.510" v="2145" actId="948"/>
            <ac:spMkLst>
              <pc:docMk/>
              <pc:sldMasterMk cId="180999990" sldId="2147483648"/>
              <pc:sldLayoutMk cId="4004401256" sldId="2147483692"/>
              <ac:spMk id="2" creationId="{00000000-0000-0000-0000-000000000000}"/>
            </ac:spMkLst>
          </pc:spChg>
          <pc:spChg chg="del mod ord">
            <ac:chgData name="Nikolaj Godsk Vestergaard" userId="13f6e931-e8bb-4f58-9241-2f10614c3355" providerId="ADAL" clId="{E4806A0B-DC8E-4AB6-B884-FF8A33E1EF07}" dt="2022-11-28T13:16:40.844" v="2188" actId="478"/>
            <ac:spMkLst>
              <pc:docMk/>
              <pc:sldMasterMk cId="180999990" sldId="2147483648"/>
              <pc:sldLayoutMk cId="4004401256" sldId="2147483692"/>
              <ac:spMk id="3" creationId="{00000000-0000-0000-0000-000000000000}"/>
            </ac:spMkLst>
          </pc:spChg>
          <pc:spChg chg="del mod ord">
            <ac:chgData name="Nikolaj Godsk Vestergaard" userId="13f6e931-e8bb-4f58-9241-2f10614c3355" providerId="ADAL" clId="{E4806A0B-DC8E-4AB6-B884-FF8A33E1EF07}" dt="2022-11-28T13:16:01.622" v="2007" actId="478"/>
            <ac:spMkLst>
              <pc:docMk/>
              <pc:sldMasterMk cId="180999990" sldId="2147483648"/>
              <pc:sldLayoutMk cId="4004401256" sldId="2147483692"/>
              <ac:spMk id="4" creationId="{4E3D603A-7559-4371-ACE3-B12E20084BAE}"/>
            </ac:spMkLst>
          </pc:spChg>
          <pc:spChg chg="del mod ord">
            <ac:chgData name="Nikolaj Godsk Vestergaard" userId="13f6e931-e8bb-4f58-9241-2f10614c3355" providerId="ADAL" clId="{E4806A0B-DC8E-4AB6-B884-FF8A33E1EF07}" dt="2022-11-28T13:16:05.600" v="2009" actId="478"/>
            <ac:spMkLst>
              <pc:docMk/>
              <pc:sldMasterMk cId="180999990" sldId="2147483648"/>
              <pc:sldLayoutMk cId="4004401256" sldId="2147483692"/>
              <ac:spMk id="5" creationId="{4518BCD5-ACF2-4924-B2F7-A3E3F0EBDB44}"/>
            </ac:spMkLst>
          </pc:spChg>
          <pc:spChg chg="del mod ord">
            <ac:chgData name="Nikolaj Godsk Vestergaard" userId="13f6e931-e8bb-4f58-9241-2f10614c3355" providerId="ADAL" clId="{E4806A0B-DC8E-4AB6-B884-FF8A33E1EF07}" dt="2022-11-28T13:16:02.447" v="2008" actId="478"/>
            <ac:spMkLst>
              <pc:docMk/>
              <pc:sldMasterMk cId="180999990" sldId="2147483648"/>
              <pc:sldLayoutMk cId="4004401256" sldId="2147483692"/>
              <ac:spMk id="6" creationId="{2FEB807C-31DA-4CEA-947C-A0D8107B02E3}"/>
            </ac:spMkLst>
          </pc:spChg>
          <pc:spChg chg="del">
            <ac:chgData name="Nikolaj Godsk Vestergaard" userId="13f6e931-e8bb-4f58-9241-2f10614c3355" providerId="ADAL" clId="{E4806A0B-DC8E-4AB6-B884-FF8A33E1EF07}" dt="2022-11-28T13:09:07.043" v="1536" actId="478"/>
            <ac:spMkLst>
              <pc:docMk/>
              <pc:sldMasterMk cId="180999990" sldId="2147483648"/>
              <pc:sldLayoutMk cId="4004401256" sldId="2147483692"/>
              <ac:spMk id="7" creationId="{00000000-0000-0000-0000-000000000000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9" creationId="{AE6DBC5B-411F-4EBB-A58F-CCC09280C896}"/>
            </ac:spMkLst>
          </pc:spChg>
          <pc:spChg chg="del mod ord">
            <ac:chgData name="Nikolaj Godsk Vestergaard" userId="13f6e931-e8bb-4f58-9241-2f10614c3355" providerId="ADAL" clId="{E4806A0B-DC8E-4AB6-B884-FF8A33E1EF07}" dt="2022-11-28T13:15:52.360" v="2006" actId="478"/>
            <ac:spMkLst>
              <pc:docMk/>
              <pc:sldMasterMk cId="180999990" sldId="2147483648"/>
              <pc:sldLayoutMk cId="4004401256" sldId="2147483692"/>
              <ac:spMk id="10" creationId="{D556956A-96D6-4D98-8C29-19A32FDF3B33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1" creationId="{8D7B6659-76FF-4D24-A989-E5CC2A3C5CEA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2" creationId="{D55FE598-616D-48EA-9019-D80936ABE22D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3" creationId="{B2FA1B30-E8F7-446E-A867-366883904586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4" creationId="{059C5DAA-0B5C-438B-95B7-8CED0D5F6A8F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5" creationId="{4818E2A0-3EA9-4194-9D64-6CB0B9A4CA07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6" creationId="{9C80652C-C7FE-48F0-A58E-3B0E871B3CC4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7" creationId="{994ED56D-326B-4B6C-8A74-8A6A7C68CA58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8" creationId="{8E36754F-6BD9-4831-B48E-1441DDD1AA5C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19" creationId="{E03B2F12-5E47-49CD-A5BF-8DB25A082B05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0" creationId="{AE99D425-CA77-4850-868E-98AECC44E6A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1" creationId="{5EF3B7DE-5931-4953-A036-9C96296403E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2" creationId="{45D17060-0BF2-4159-B419-28FFE17C63EC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3" creationId="{E1BF86A8-5582-4579-AB98-F5448FBDC351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4" creationId="{7F7B3F3C-D037-480E-A450-D09F90121C64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5" creationId="{5530CE61-3068-438B-9E6A-4DFB5912A121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6" creationId="{0EDF7A21-D3F6-4C42-A28D-9BCBD0D48C5E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7" creationId="{80EF907B-50E3-4A4E-BB4C-A48FDF4F236E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8" creationId="{07B764C5-A9BF-4B80-9EC3-60E1A867CDE6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29" creationId="{62B0DF4B-1A72-4A00-BE1E-0B154433407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30" creationId="{A66191EB-8AD5-4BD9-A48C-E96AC67834EA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32" creationId="{CE49ABB9-46A1-420C-B388-231926FB140A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33" creationId="{C2D9E6CE-A009-49E9-ADBA-054A7EFB64AC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34" creationId="{76A0F72E-4D06-4E99-8279-52813E42374B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35" creationId="{D303BDEF-1E33-44D6-9CF0-EE33B78CB803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37" creationId="{2083655E-E092-44D7-9DEE-CB2130CF25C2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38" creationId="{036E7FD0-8D08-4A75-9162-50955BC0B375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39" creationId="{43B2DDEF-C2FB-4DDD-98C0-15C79B410BD1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0" creationId="{C5D8CDC4-0B06-4608-9742-1B20AFC1F071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1" creationId="{CC8A61FC-4B30-4A99-8BBB-BEC66F55B3BB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2" creationId="{5A943EA4-3EDB-4556-ADE4-359BAC1349CA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3" creationId="{04EBF04D-6E0F-4EC1-90F1-7F961920877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4" creationId="{422779BA-CE83-4C14-A150-55170B61CC58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5" creationId="{6B57E380-F0C0-4AFC-9E1C-93DF269867D5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6" creationId="{C92B8AB9-A55F-445F-AF05-BD58BB3E88A8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7" creationId="{AF617A20-6E5A-4F8E-9CF0-409331549658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8" creationId="{21BA81BF-34CC-4577-9C0D-BB040EAEC1BF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49" creationId="{52194FF3-C173-41F7-9F77-9B9D3D2CF20A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0" creationId="{613DBBDD-B0D1-4802-8618-EC36BA3EC23D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1" creationId="{F553CED2-F9C1-40B3-8B3D-59436F2A429D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2" creationId="{8F1C0EF5-9124-4B24-A424-1673756BCF0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3" creationId="{1075C8EE-79AA-4D05-9D9F-73205D92EFC6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4" creationId="{B3D0268A-0CA5-4EDE-AC32-6C296E653731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5" creationId="{033A845D-9E0A-471A-84A4-9720876E6499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6" creationId="{B1872487-8703-4184-A8D7-CBC1D5F13A1F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7" creationId="{B82A8BD9-C5BD-4539-887F-DC3691F99D04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8" creationId="{E8D6650F-FEF2-4DAA-BB27-621CBE086A5A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59" creationId="{7F7B8E7C-51F9-49B1-AEE2-E4618045DA75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61" creationId="{DB74F26A-A6E6-47BA-A2B1-E82577326E1C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62" creationId="{637E5B50-56C6-4361-9788-EE7F137E5E4E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63" creationId="{C9BB1D2A-655D-4545-96E2-96786DF75DBD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64" creationId="{2B92AA66-1C24-41B9-B6E6-736ED8E2CD76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66" creationId="{3668847A-EB35-48A7-AC21-3BDCF5FCD71E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67" creationId="{9BD3C8FE-1262-4085-A360-D2E2BBEE62C1}"/>
            </ac:spMkLst>
          </pc:spChg>
          <pc:spChg chg="mod">
            <ac:chgData name="Nikolaj Godsk Vestergaard" userId="13f6e931-e8bb-4f58-9241-2f10614c3355" providerId="ADAL" clId="{E4806A0B-DC8E-4AB6-B884-FF8A33E1EF07}" dt="2022-11-28T13:09:19.893" v="1539"/>
            <ac:spMkLst>
              <pc:docMk/>
              <pc:sldMasterMk cId="180999990" sldId="2147483648"/>
              <pc:sldLayoutMk cId="4004401256" sldId="2147483692"/>
              <ac:spMk id="68" creationId="{CA6C1CDC-A4FC-473B-AD2A-70EEFF89B5CA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69" creationId="{1829692C-D3A6-4E2C-B006-70A6814A660B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70" creationId="{541A4739-2A9D-41A3-8021-CDE41E5AD3F7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71" creationId="{C20A5D35-E045-4819-9EFD-42F0C8AB601B}"/>
            </ac:spMkLst>
          </pc:spChg>
          <pc:spChg chg="add del mod">
            <ac:chgData name="Nikolaj Godsk Vestergaard" userId="13f6e931-e8bb-4f58-9241-2f10614c3355" providerId="ADAL" clId="{E4806A0B-DC8E-4AB6-B884-FF8A33E1EF07}" dt="2022-11-28T13:09:26.477" v="1540"/>
            <ac:spMkLst>
              <pc:docMk/>
              <pc:sldMasterMk cId="180999990" sldId="2147483648"/>
              <pc:sldLayoutMk cId="4004401256" sldId="2147483692"/>
              <ac:spMk id="72" creationId="{D1253EB6-BC3E-4C60-94B1-B2C63E07498F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3:15:49.698" v="1989"/>
            <ac:spMkLst>
              <pc:docMk/>
              <pc:sldMasterMk cId="180999990" sldId="2147483648"/>
              <pc:sldLayoutMk cId="4004401256" sldId="2147483692"/>
              <ac:spMk id="73" creationId="{E99A1250-CFFD-4369-9F8B-C45511318914}"/>
            </ac:spMkLst>
          </pc:spChg>
          <pc:spChg chg="add mod">
            <ac:chgData name="Nikolaj Godsk Vestergaard" userId="13f6e931-e8bb-4f58-9241-2f10614c3355" providerId="ADAL" clId="{E4806A0B-DC8E-4AB6-B884-FF8A33E1EF07}" dt="2022-12-02T08:48:24.124" v="11054" actId="207"/>
            <ac:spMkLst>
              <pc:docMk/>
              <pc:sldMasterMk cId="180999990" sldId="2147483648"/>
              <pc:sldLayoutMk cId="4004401256" sldId="2147483692"/>
              <ac:spMk id="75" creationId="{D3B8EA68-780D-408D-A1B0-D4E553F60DC6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3:16:29.294" v="2053"/>
            <ac:spMkLst>
              <pc:docMk/>
              <pc:sldMasterMk cId="180999990" sldId="2147483648"/>
              <pc:sldLayoutMk cId="4004401256" sldId="2147483692"/>
              <ac:spMk id="76" creationId="{2385E3E3-1F80-463F-90F2-667B8DB45E40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3:16:32.314" v="2097"/>
            <ac:spMkLst>
              <pc:docMk/>
              <pc:sldMasterMk cId="180999990" sldId="2147483648"/>
              <pc:sldLayoutMk cId="4004401256" sldId="2147483692"/>
              <ac:spMk id="77" creationId="{E724032E-FD33-4D05-B47D-53A5EF0C86F5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3:16:35.490" v="2141"/>
            <ac:spMkLst>
              <pc:docMk/>
              <pc:sldMasterMk cId="180999990" sldId="2147483648"/>
              <pc:sldLayoutMk cId="4004401256" sldId="2147483692"/>
              <ac:spMk id="78" creationId="{6F6C423E-47C5-4360-B40A-68F7DCAECBF8}"/>
            </ac:spMkLst>
          </pc:spChg>
          <pc:spChg chg="add del mod modVis">
            <ac:chgData name="Nikolaj Godsk Vestergaard" userId="13f6e931-e8bb-4f58-9241-2f10614c3355" providerId="ADAL" clId="{E4806A0B-DC8E-4AB6-B884-FF8A33E1EF07}" dt="2022-11-28T13:16:37.570" v="2185"/>
            <ac:spMkLst>
              <pc:docMk/>
              <pc:sldMasterMk cId="180999990" sldId="2147483648"/>
              <pc:sldLayoutMk cId="4004401256" sldId="2147483692"/>
              <ac:spMk id="79" creationId="{01843492-C5FA-4E54-A729-E62EF50E52C6}"/>
            </ac:spMkLst>
          </pc:spChg>
          <pc:grpChg chg="add del mod">
            <ac:chgData name="Nikolaj Godsk Vestergaard" userId="13f6e931-e8bb-4f58-9241-2f10614c3355" providerId="ADAL" clId="{E4806A0B-DC8E-4AB6-B884-FF8A33E1EF07}" dt="2022-11-28T13:09:26.477" v="1540"/>
            <ac:grpSpMkLst>
              <pc:docMk/>
              <pc:sldMasterMk cId="180999990" sldId="2147483648"/>
              <pc:sldLayoutMk cId="4004401256" sldId="2147483692"/>
              <ac:grpSpMk id="31" creationId="{2DE10A71-E018-4825-85EE-C123E69F0B02}"/>
            </ac:grpSpMkLst>
          </pc:grpChg>
          <pc:grpChg chg="add del mod">
            <ac:chgData name="Nikolaj Godsk Vestergaard" userId="13f6e931-e8bb-4f58-9241-2f10614c3355" providerId="ADAL" clId="{E4806A0B-DC8E-4AB6-B884-FF8A33E1EF07}" dt="2022-11-28T13:09:26.477" v="1540"/>
            <ac:grpSpMkLst>
              <pc:docMk/>
              <pc:sldMasterMk cId="180999990" sldId="2147483648"/>
              <pc:sldLayoutMk cId="4004401256" sldId="2147483692"/>
              <ac:grpSpMk id="36" creationId="{E0568776-FE3D-4DBF-991A-18A77EE4AC87}"/>
            </ac:grpSpMkLst>
          </pc:grpChg>
          <pc:grpChg chg="add del mod">
            <ac:chgData name="Nikolaj Godsk Vestergaard" userId="13f6e931-e8bb-4f58-9241-2f10614c3355" providerId="ADAL" clId="{E4806A0B-DC8E-4AB6-B884-FF8A33E1EF07}" dt="2022-11-28T13:09:26.477" v="1540"/>
            <ac:grpSpMkLst>
              <pc:docMk/>
              <pc:sldMasterMk cId="180999990" sldId="2147483648"/>
              <pc:sldLayoutMk cId="4004401256" sldId="2147483692"/>
              <ac:grpSpMk id="60" creationId="{10D85FE4-91D9-41FA-A3C7-DCC98C587332}"/>
            </ac:grpSpMkLst>
          </pc:grpChg>
          <pc:grpChg chg="add del mod">
            <ac:chgData name="Nikolaj Godsk Vestergaard" userId="13f6e931-e8bb-4f58-9241-2f10614c3355" providerId="ADAL" clId="{E4806A0B-DC8E-4AB6-B884-FF8A33E1EF07}" dt="2022-11-28T13:09:26.477" v="1540"/>
            <ac:grpSpMkLst>
              <pc:docMk/>
              <pc:sldMasterMk cId="180999990" sldId="2147483648"/>
              <pc:sldLayoutMk cId="4004401256" sldId="2147483692"/>
              <ac:grpSpMk id="65" creationId="{9AEA2E35-4699-4A27-B04A-614E89DCB71C}"/>
            </ac:grpSpMkLst>
          </pc:grpChg>
          <pc:graphicFrameChg chg="add mod ord modVis replST">
            <ac:chgData name="Nikolaj Godsk Vestergaard" userId="13f6e931-e8bb-4f58-9241-2f10614c3355" providerId="ADAL" clId="{E4806A0B-DC8E-4AB6-B884-FF8A33E1EF07}" dt="2022-11-28T13:16:37.573" v="2187"/>
            <ac:graphicFrameMkLst>
              <pc:docMk/>
              <pc:sldMasterMk cId="180999990" sldId="2147483648"/>
              <pc:sldLayoutMk cId="4004401256" sldId="2147483692"/>
              <ac:graphicFrameMk id="74" creationId="{84782DE8-9767-4702-8C7F-EAE3A0FA6E3B}"/>
            </ac:graphicFrameMkLst>
          </pc:graphicFrameChg>
          <pc:picChg chg="add mod ord">
            <ac:chgData name="Nikolaj Godsk Vestergaard" userId="13f6e931-e8bb-4f58-9241-2f10614c3355" providerId="ADAL" clId="{E4806A0B-DC8E-4AB6-B884-FF8A33E1EF07}" dt="2022-11-28T13:15:49.694" v="1974"/>
            <ac:picMkLst>
              <pc:docMk/>
              <pc:sldMasterMk cId="180999990" sldId="2147483648"/>
              <pc:sldLayoutMk cId="4004401256" sldId="2147483692"/>
              <ac:picMk id="8" creationId="{B4DA3B0F-03CD-4108-8860-23727812948A}"/>
            </ac:picMkLst>
          </pc:picChg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709031245" sldId="2147483693"/>
          </pc:sldLayoutMkLst>
        </pc:sldLayoutChg>
        <pc:sldLayoutChg chg="addSp delSp modSp mod setBg">
          <pc:chgData name="Nikolaj Godsk Vestergaard" userId="13f6e931-e8bb-4f58-9241-2f10614c3355" providerId="ADAL" clId="{E4806A0B-DC8E-4AB6-B884-FF8A33E1EF07}" dt="2022-11-28T13:11:29.445" v="1557" actId="1076"/>
          <pc:sldLayoutMkLst>
            <pc:docMk/>
            <pc:sldMasterMk cId="180999990" sldId="2147483648"/>
            <pc:sldLayoutMk cId="223604310" sldId="2147483694"/>
          </pc:sldLayoutMkLst>
          <pc:spChg chg="del">
            <ac:chgData name="Nikolaj Godsk Vestergaard" userId="13f6e931-e8bb-4f58-9241-2f10614c3355" providerId="ADAL" clId="{E4806A0B-DC8E-4AB6-B884-FF8A33E1EF07}" dt="2022-11-28T13:10:39.517" v="1547" actId="478"/>
            <ac:spMkLst>
              <pc:docMk/>
              <pc:sldMasterMk cId="180999990" sldId="2147483648"/>
              <pc:sldLayoutMk cId="223604310" sldId="2147483694"/>
              <ac:spMk id="8" creationId="{85D6EC3A-345A-46A8-866F-80BE98B51EA1}"/>
            </ac:spMkLst>
          </pc:spChg>
          <pc:spChg chg="del mod">
            <ac:chgData name="Nikolaj Godsk Vestergaard" userId="13f6e931-e8bb-4f58-9241-2f10614c3355" providerId="ADAL" clId="{E4806A0B-DC8E-4AB6-B884-FF8A33E1EF07}" dt="2022-11-28T13:11:15.875" v="1554" actId="478"/>
            <ac:spMkLst>
              <pc:docMk/>
              <pc:sldMasterMk cId="180999990" sldId="2147483648"/>
              <pc:sldLayoutMk cId="223604310" sldId="2147483694"/>
              <ac:spMk id="10" creationId="{A870D1C3-7E2E-4C71-B669-3496D73E1AB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18" creationId="{9560D005-42F1-4338-B0A7-019A505317B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0" creationId="{F1985F7F-0CD7-4E5B-B177-05BFF6116C13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1" creationId="{72897235-3719-4DD4-823D-8C397B5C0EAE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2" creationId="{5A3FACA7-85C1-4399-A3E0-CB15AC77FC10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3" creationId="{642AD79A-DD76-4AD3-81C6-4ACA9BE0101A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4" creationId="{81ECFDDF-9A1E-4C71-9C9D-5E09A2D9C4E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5" creationId="{A307D40B-7242-44D4-B591-17FD3BF09EB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8" creationId="{88E0BC4D-444B-4D02-A994-34ED22CEAF8E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29" creationId="{795A7F5F-5BB4-4E59-8D97-0332F453E9D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0" creationId="{C5E1B8C9-851C-4F75-B9DD-82A1506E00E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1" creationId="{4D10690C-C3D5-466C-AD32-8BB998CFB06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2" creationId="{772FC28F-55E1-4A85-85CE-186685CBF53B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3" creationId="{708C5B91-1264-4D6C-A190-BC6FAC6C274A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4" creationId="{EB842972-F3A9-4119-BEBC-00CE4D3660D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5" creationId="{E0E7B5CB-3D65-4882-B5EF-91D6FB545DD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7" creationId="{BCC50E44-D05B-4D2B-BFC7-9BFD74379BF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38" creationId="{59BF1B50-3F01-40E4-9920-78A3641A19BF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1" creationId="{E59F448A-21CE-4C24-B920-61BB83D212B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2" creationId="{527558DB-1967-464C-A148-6CC493D6068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4" creationId="{FF13580C-CB14-4338-9AB3-16D33D789C93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5" creationId="{E5A5B5C8-FD14-4385-AE28-FC4CE101CBF1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8" creationId="{A3AA01DC-6A07-4C85-B5EF-4D5A93B2A10D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49" creationId="{388C9D55-90F3-4356-87AA-968D9E2FEAF3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0" creationId="{F3A5549A-876E-45E2-A621-E4C04BEA481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1" creationId="{E19FCB57-4C77-4452-9EDE-9CF05C41F75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4" creationId="{744A2DE7-10E1-4F99-B048-70EE169979E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5" creationId="{2AF5F280-BD3E-405D-BEF9-7EC951D2C3B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6" creationId="{CD802E64-9278-42FB-B79A-4AC869E3703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7" creationId="{5F0111DC-8D76-4C1A-8432-67D8400F8F3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8" creationId="{04D85F76-A436-4F44-A271-5812B6E3700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59" creationId="{1BD1C5A8-F98B-423D-96AC-88AEC1AE8FAD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0" creationId="{D358510C-7FE3-4EC0-A6FC-0C87AEC9D1B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3" creationId="{FA513803-C6DB-4A96-B1CD-9E139ADB0FB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5" creationId="{3C5A8E4E-2D95-42E0-BFF6-55CD715703A5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6" creationId="{7401099E-BCAB-4984-9156-073D0B5C8ADF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7" creationId="{F99A971C-E4E0-4CA7-8E34-DA50FE569F9B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8" creationId="{C5971175-E8D4-45D8-BFD0-4CA9D07EEE8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69" creationId="{B923C977-ADAA-4F71-9F28-0DB582894E5B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0" creationId="{A15BC7F6-A2A2-4D19-AC66-B91FA885369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1" creationId="{9FEC534F-B9AF-47D0-9970-81E5E96067BD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2" creationId="{45BFEA4F-7187-48C0-BE71-F050BBD1D2A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3" creationId="{5E5C0466-3ECB-4D2F-A47F-B12B99490945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4" creationId="{D5B2D0E3-2414-483A-A92C-B41C7C2F4383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5" creationId="{4B02C55D-41F4-4253-8C65-32414270B84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6" creationId="{9BEFDE11-15FD-4E8D-A436-F119FB103822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7" creationId="{FDA24A41-B4F9-4E3A-997E-85B5DAEB1210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8" creationId="{C7DF3842-B862-4240-8CA8-E8140697D3D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79" creationId="{320ACF7E-2D7B-4CBE-B2F6-5E5661CAFDC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0" creationId="{73DCC9B3-C9C8-4AA7-A179-BC5D1EFCFE3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1" creationId="{126F0858-6408-4050-BBCE-F70FADA594F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2" creationId="{17A26FFC-8348-4ABC-A812-F6E26FDB1B85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3" creationId="{5BD01DDA-6970-4AD9-88E1-5EC430ADC77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4" creationId="{B789A9D7-7032-492B-8E88-FAAFF213085F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5" creationId="{04D6CFDC-9538-4D9F-8FF0-4602FECC44E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6" creationId="{46328B47-DA59-4652-A7F5-124DD21137EF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7" creationId="{9199EEDB-BB7B-4A6E-ADD8-4E3E159896F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8" creationId="{9DAA066F-D056-423F-BF3E-D6A24D45AEE9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89" creationId="{3D9CCD77-55C1-476F-8683-56ED66C7A90A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0" creationId="{00037E76-654A-469D-A0B6-022FCDB570C5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1" creationId="{3D9B4B76-5127-4D96-8478-952301488486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2" creationId="{DB21A7C0-E34D-4908-8E9B-C1BA461C3D8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3" creationId="{BCE5B0F7-5FDC-4B9D-8BBB-EEDEFB1C0A3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4" creationId="{E60B4D83-EADD-40A5-8739-074D3419074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5" creationId="{3FF74D61-8F2C-415F-870A-3E26DFE35B47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6" creationId="{0E52EBA3-E209-4845-A921-54D168D9F53B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7" creationId="{83C02F3D-0741-41F5-9477-B7E0E381D908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8" creationId="{079699AB-E13E-4643-A888-2FB682F50DDC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99" creationId="{2E521742-9B6F-4627-8EC5-60F64ACFAF44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100" creationId="{5CAA66CA-0C74-4E12-A951-E58F094E3B5A}"/>
            </ac:spMkLst>
          </pc:spChg>
          <pc:spChg chg="mod">
            <ac:chgData name="Nikolaj Godsk Vestergaard" userId="13f6e931-e8bb-4f58-9241-2f10614c3355" providerId="ADAL" clId="{E4806A0B-DC8E-4AB6-B884-FF8A33E1EF07}" dt="2022-11-28T13:10:55.784" v="1550"/>
            <ac:spMkLst>
              <pc:docMk/>
              <pc:sldMasterMk cId="180999990" sldId="2147483648"/>
              <pc:sldLayoutMk cId="223604310" sldId="2147483694"/>
              <ac:spMk id="101" creationId="{4F9740FA-1D78-4B0B-8ED1-34B3D3955579}"/>
            </ac:spMkLst>
          </pc:spChg>
          <pc:grpChg chg="add mod">
            <ac:chgData name="Nikolaj Godsk Vestergaard" userId="13f6e931-e8bb-4f58-9241-2f10614c3355" providerId="ADAL" clId="{E4806A0B-DC8E-4AB6-B884-FF8A33E1EF07}" dt="2022-11-28T13:11:29.445" v="1557" actId="1076"/>
            <ac:grpSpMkLst>
              <pc:docMk/>
              <pc:sldMasterMk cId="180999990" sldId="2147483648"/>
              <pc:sldLayoutMk cId="223604310" sldId="2147483694"/>
              <ac:grpSpMk id="9" creationId="{CF860034-7B08-4F3D-B762-9A31C79575E9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14" creationId="{374DAF26-CC1A-4B23-B786-9BEE004A4999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17" creationId="{880F6B94-3351-4359-AA78-95E4BA51ABB9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19" creationId="{E5CD0861-C851-415E-9618-0358C8F35B16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26" creationId="{5604326C-FEC7-4B4A-B74C-3C1729D48495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27" creationId="{7B3E780A-FE52-4930-9014-FFEF28ABA4B9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36" creationId="{6E8FA8A2-6748-4033-9D1E-7C0954E44E32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39" creationId="{ECF2D44A-FB25-43C4-AFB2-097784CDC432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40" creationId="{4AF7C0F7-47FA-4AEE-B784-77502FF351F3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43" creationId="{6696EF14-D5CC-40FA-AFFE-9EE05B54F2CD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46" creationId="{EF0497D5-034D-4BED-B2FD-96D861FDF618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47" creationId="{659C0682-6BC4-4294-943E-0123E3492480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52" creationId="{991E8543-6457-41EF-A093-9737A2F9EE38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53" creationId="{C2A2A45D-1013-46CC-9BE8-C87DA338C1B2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61" creationId="{9062A484-71B7-4182-B701-AF300989DB6F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62" creationId="{4B42BFA4-94A2-47FB-884C-087EEABE659B}"/>
            </ac:grpSpMkLst>
          </pc:grpChg>
          <pc:grpChg chg="mod">
            <ac:chgData name="Nikolaj Godsk Vestergaard" userId="13f6e931-e8bb-4f58-9241-2f10614c3355" providerId="ADAL" clId="{E4806A0B-DC8E-4AB6-B884-FF8A33E1EF07}" dt="2022-11-28T13:10:55.784" v="1550"/>
            <ac:grpSpMkLst>
              <pc:docMk/>
              <pc:sldMasterMk cId="180999990" sldId="2147483648"/>
              <pc:sldLayoutMk cId="223604310" sldId="2147483694"/>
              <ac:grpSpMk id="64" creationId="{B80C4209-0690-4AAC-BF88-3AB881D5F86A}"/>
            </ac:grpSpMkLst>
          </pc:grpChg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3797425276" sldId="2147483697"/>
          </pc:sldLayoutMkLst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3980217615" sldId="2147483698"/>
          </pc:sldLayoutMkLst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2236477381" sldId="2147483699"/>
          </pc:sldLayoutMkLst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4184137119" sldId="2147483700"/>
          </pc:sldLayoutMkLst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952240583" sldId="2147483701"/>
          </pc:sldLayoutMkLst>
        </pc:sldLayoutChg>
        <pc:sldLayoutChg chg="setBg">
          <pc:chgData name="Nikolaj Godsk Vestergaard" userId="13f6e931-e8bb-4f58-9241-2f10614c3355" providerId="ADAL" clId="{E4806A0B-DC8E-4AB6-B884-FF8A33E1EF07}" dt="2022-11-28T12:34:13.439" v="36"/>
          <pc:sldLayoutMkLst>
            <pc:docMk/>
            <pc:sldMasterMk cId="180999990" sldId="2147483648"/>
            <pc:sldLayoutMk cId="2129834854" sldId="2147483703"/>
          </pc:sldLayoutMkLst>
        </pc:sldLayoutChg>
      </pc:sldMasterChg>
      <pc:sldMasterChg chg="addSp delSp modSp mod">
        <pc:chgData name="Nikolaj Godsk Vestergaard" userId="13f6e931-e8bb-4f58-9241-2f10614c3355" providerId="ADAL" clId="{E4806A0B-DC8E-4AB6-B884-FF8A33E1EF07}" dt="2022-12-02T11:18:38.678" v="12529"/>
        <pc:sldMasterMkLst>
          <pc:docMk/>
          <pc:sldMasterMk cId="243885082" sldId="2147483704"/>
        </pc:sldMasterMkLst>
        <pc:spChg chg="add del mod modVis">
          <ac:chgData name="Nikolaj Godsk Vestergaard" userId="13f6e931-e8bb-4f58-9241-2f10614c3355" providerId="ADAL" clId="{E4806A0B-DC8E-4AB6-B884-FF8A33E1EF07}" dt="2022-12-02T11:18:38.650" v="12513"/>
          <ac:spMkLst>
            <pc:docMk/>
            <pc:sldMasterMk cId="243885082" sldId="2147483704"/>
            <ac:spMk id="5" creationId="{C9CE22C2-8298-4A75-B78C-046E3B0A1311}"/>
          </ac:spMkLst>
        </pc:spChg>
        <pc:spChg chg="mod">
          <ac:chgData name="Nikolaj Godsk Vestergaard" userId="13f6e931-e8bb-4f58-9241-2f10614c3355" providerId="ADAL" clId="{E4806A0B-DC8E-4AB6-B884-FF8A33E1EF07}" dt="2022-12-02T11:18:38.591" v="12443" actId="948"/>
          <ac:spMkLst>
            <pc:docMk/>
            <pc:sldMasterMk cId="243885082" sldId="2147483704"/>
            <ac:spMk id="7" creationId="{C9392247-CE23-49BB-A39E-64C7575BE478}"/>
          </ac:spMkLst>
        </pc:spChg>
        <pc:graphicFrameChg chg="add mod ord modVis replST">
          <ac:chgData name="Nikolaj Godsk Vestergaard" userId="13f6e931-e8bb-4f58-9241-2f10614c3355" providerId="ADAL" clId="{E4806A0B-DC8E-4AB6-B884-FF8A33E1EF07}" dt="2022-12-02T11:18:38.678" v="12529"/>
          <ac:graphicFrameMkLst>
            <pc:docMk/>
            <pc:sldMasterMk cId="243885082" sldId="2147483704"/>
            <ac:graphicFrameMk id="6" creationId="{F9AE5F9C-F329-47C6-8F94-5BCE2A7C40CE}"/>
          </ac:graphicFrameMkLst>
        </pc:graphicFrameChg>
      </pc:sldMasterChg>
      <pc:sldMasterChg chg="del delSldLayout modSldLayout">
        <pc:chgData name="Nikolaj Godsk Vestergaard" userId="13f6e931-e8bb-4f58-9241-2f10614c3355" providerId="ADAL" clId="{E4806A0B-DC8E-4AB6-B884-FF8A33E1EF07}" dt="2022-11-28T13:11:51.394" v="1558" actId="700"/>
        <pc:sldMasterMkLst>
          <pc:docMk/>
          <pc:sldMasterMk cId="3795438760" sldId="2147483704"/>
        </pc:sldMasterMkLst>
        <pc:sldLayoutChg chg="del setBg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646169062" sldId="2147483705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899986054" sldId="2147483706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3345687580" sldId="2147483707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2913895605" sldId="2147483708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2187445986" sldId="2147483709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2508254629" sldId="2147483710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2808039608" sldId="2147483711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2750247212" sldId="2147483712"/>
          </pc:sldLayoutMkLst>
        </pc:sldLayoutChg>
        <pc:sldLayoutChg chg="del setBg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539294184" sldId="2147483713"/>
          </pc:sldLayoutMkLst>
        </pc:sldLayoutChg>
        <pc:sldLayoutChg chg="del">
          <pc:chgData name="Nikolaj Godsk Vestergaard" userId="13f6e931-e8bb-4f58-9241-2f10614c3355" providerId="ADAL" clId="{E4806A0B-DC8E-4AB6-B884-FF8A33E1EF07}" dt="2022-11-28T13:11:51.394" v="1558" actId="700"/>
          <pc:sldLayoutMkLst>
            <pc:docMk/>
            <pc:sldMasterMk cId="3795438760" sldId="2147483704"/>
            <pc:sldLayoutMk cId="1107041033" sldId="2147483714"/>
          </pc:sldLayoutMkLst>
        </pc:sldLayoutChg>
      </pc:sldMasterChg>
      <pc:sldMasterChg chg="modSp mod">
        <pc:chgData name="Nikolaj Godsk Vestergaard" userId="13f6e931-e8bb-4f58-9241-2f10614c3355" providerId="ADAL" clId="{E4806A0B-DC8E-4AB6-B884-FF8A33E1EF07}" dt="2022-11-28T13:07:00.081" v="1522"/>
        <pc:sldMasterMkLst>
          <pc:docMk/>
          <pc:sldMasterMk cId="299853992" sldId="2147483715"/>
        </pc:sldMasterMkLst>
        <pc:graphicFrameChg chg="mod">
          <ac:chgData name="Nikolaj Godsk Vestergaard" userId="13f6e931-e8bb-4f58-9241-2f10614c3355" providerId="ADAL" clId="{E4806A0B-DC8E-4AB6-B884-FF8A33E1EF07}" dt="2022-11-28T13:07:00.081" v="1522"/>
          <ac:graphicFrameMkLst>
            <pc:docMk/>
            <pc:sldMasterMk cId="299853992" sldId="2147483715"/>
            <ac:graphicFrameMk id="2" creationId="{98392B5D-DCB2-4F11-A083-43E6ACD8FDF1}"/>
          </ac:graphicFrameMkLst>
        </pc:graphicFrameChg>
      </pc:sldMasterChg>
      <pc:sldMasterChg chg="del delSldLayout modSldLayout">
        <pc:chgData name="Nikolaj Godsk Vestergaard" userId="13f6e931-e8bb-4f58-9241-2f10614c3355" providerId="ADAL" clId="{E4806A0B-DC8E-4AB6-B884-FF8A33E1EF07}" dt="2022-11-28T12:40:57.537" v="256" actId="47"/>
        <pc:sldMasterMkLst>
          <pc:docMk/>
          <pc:sldMasterMk cId="3542121852" sldId="2147483715"/>
        </pc:sldMasterMkLst>
        <pc:sldLayoutChg chg="del setBg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2455800304" sldId="2147483716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3220489949" sldId="2147483717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2623192524" sldId="2147483718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4041198557" sldId="2147483719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956979451" sldId="2147483720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3132490697" sldId="2147483721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291327004" sldId="2147483722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1003911482" sldId="2147483723"/>
          </pc:sldLayoutMkLst>
        </pc:sldLayoutChg>
        <pc:sldLayoutChg chg="del setBg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95022568" sldId="2147483724"/>
          </pc:sldLayoutMkLst>
        </pc:sldLayoutChg>
        <pc:sldLayoutChg chg="modSp del mod">
          <pc:chgData name="Nikolaj Godsk Vestergaard" userId="13f6e931-e8bb-4f58-9241-2f10614c3355" providerId="ADAL" clId="{E4806A0B-DC8E-4AB6-B884-FF8A33E1EF07}" dt="2022-11-28T12:40:57.537" v="256" actId="47"/>
          <pc:sldLayoutMkLst>
            <pc:docMk/>
            <pc:sldMasterMk cId="3542121852" sldId="2147483715"/>
            <pc:sldLayoutMk cId="4106249105" sldId="2147483725"/>
          </pc:sldLayoutMkLst>
          <pc:grpChg chg="mod">
            <ac:chgData name="Nikolaj Godsk Vestergaard" userId="13f6e931-e8bb-4f58-9241-2f10614c3355" providerId="ADAL" clId="{E4806A0B-DC8E-4AB6-B884-FF8A33E1EF07}" dt="2022-11-28T12:32:29.923" v="4" actId="1076"/>
            <ac:grpSpMkLst>
              <pc:docMk/>
              <pc:sldMasterMk cId="3542121852" sldId="2147483715"/>
              <pc:sldLayoutMk cId="4106249105" sldId="2147483725"/>
              <ac:grpSpMk id="437" creationId="{00000000-0000-0000-0000-000000000000}"/>
            </ac:grpSpMkLst>
          </pc:grpChg>
        </pc:sldLayoutChg>
      </pc:sldMasterChg>
      <pc:sldMasterChg chg="addSp modSp del mod delSldLayout modSldLayout">
        <pc:chgData name="Nikolaj Godsk Vestergaard" userId="13f6e931-e8bb-4f58-9241-2f10614c3355" providerId="ADAL" clId="{E4806A0B-DC8E-4AB6-B884-FF8A33E1EF07}" dt="2022-11-28T12:37:35.416" v="138" actId="47"/>
        <pc:sldMasterMkLst>
          <pc:docMk/>
          <pc:sldMasterMk cId="2161769514" sldId="2147483726"/>
        </pc:sldMasterMkLst>
        <pc:graphicFrameChg chg="add mod ord modVis replST">
          <ac:chgData name="Nikolaj Godsk Vestergaard" userId="13f6e931-e8bb-4f58-9241-2f10614c3355" providerId="ADAL" clId="{E4806A0B-DC8E-4AB6-B884-FF8A33E1EF07}" dt="2022-11-28T12:36:59.560" v="118"/>
          <ac:graphicFrameMkLst>
            <pc:docMk/>
            <pc:sldMasterMk cId="2161769514" sldId="2147483726"/>
            <ac:graphicFrameMk id="2" creationId="{8976C3F5-05EC-483A-B7F2-813653775E51}"/>
          </ac:graphicFrameMkLst>
        </pc:graphicFrameChg>
        <pc:sldLayoutChg chg="del setBg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3863507562" sldId="2147483727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2624491625" sldId="2147483728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1048339462" sldId="2147483729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2131216679" sldId="2147483730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1177118532" sldId="2147483731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4146007963" sldId="2147483732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4115584243" sldId="2147483733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3449736195" sldId="2147483734"/>
          </pc:sldLayoutMkLst>
        </pc:sldLayoutChg>
        <pc:sldLayoutChg chg="del setBg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129983944" sldId="2147483735"/>
          </pc:sldLayoutMkLst>
        </pc:sldLayoutChg>
        <pc:sldLayoutChg chg="del">
          <pc:chgData name="Nikolaj Godsk Vestergaard" userId="13f6e931-e8bb-4f58-9241-2f10614c3355" providerId="ADAL" clId="{E4806A0B-DC8E-4AB6-B884-FF8A33E1EF07}" dt="2022-11-28T12:37:35.416" v="138" actId="47"/>
          <pc:sldLayoutMkLst>
            <pc:docMk/>
            <pc:sldMasterMk cId="2161769514" sldId="2147483726"/>
            <pc:sldLayoutMk cId="1149080952" sldId="2147483736"/>
          </pc:sldLayoutMkLst>
        </pc:sldLayoutChg>
      </pc:sldMasterChg>
    </pc:docChg>
  </pc:docChgLst>
  <pc:docChgLst>
    <pc:chgData name="Katrine Rusmann" userId="144feddb-6ec2-452e-829f-d510fc989638" providerId="ADAL" clId="{D04DDB5F-35D1-4B9F-9B91-4781DF64DB16}"/>
    <pc:docChg chg="undo custSel modSld">
      <pc:chgData name="Katrine Rusmann" userId="144feddb-6ec2-452e-829f-d510fc989638" providerId="ADAL" clId="{D04DDB5F-35D1-4B9F-9B91-4781DF64DB16}" dt="2023-01-26T11:37:42.052" v="239" actId="20577"/>
      <pc:docMkLst>
        <pc:docMk/>
      </pc:docMkLst>
      <pc:sldChg chg="modSp mod">
        <pc:chgData name="Katrine Rusmann" userId="144feddb-6ec2-452e-829f-d510fc989638" providerId="ADAL" clId="{D04DDB5F-35D1-4B9F-9B91-4781DF64DB16}" dt="2023-01-26T11:37:42.052" v="239" actId="20577"/>
        <pc:sldMkLst>
          <pc:docMk/>
          <pc:sldMk cId="3669439568" sldId="259"/>
        </pc:sldMkLst>
        <pc:spChg chg="mod">
          <ac:chgData name="Katrine Rusmann" userId="144feddb-6ec2-452e-829f-d510fc989638" providerId="ADAL" clId="{D04DDB5F-35D1-4B9F-9B91-4781DF64DB16}" dt="2023-01-26T11:37:42.052" v="239" actId="20577"/>
          <ac:spMkLst>
            <pc:docMk/>
            <pc:sldMk cId="3669439568" sldId="259"/>
            <ac:spMk id="27" creationId="{6A9ABC2C-E245-4EB4-809E-CEEE46ABED15}"/>
          </ac:spMkLst>
        </pc:spChg>
      </pc:sldChg>
    </pc:docChg>
  </pc:docChgLst>
  <pc:docChgLst>
    <pc:chgData name="Hanne Marie Holst Harboe" userId="S::hmhh@ramboll.com::3744b3b0-e9bd-4e9c-bac2-809ff365716f" providerId="AD" clId="Web-{BE386D6B-EFDA-70E8-341B-B9B5F6D47E46}"/>
    <pc:docChg chg="modSld">
      <pc:chgData name="Hanne Marie Holst Harboe" userId="S::hmhh@ramboll.com::3744b3b0-e9bd-4e9c-bac2-809ff365716f" providerId="AD" clId="Web-{BE386D6B-EFDA-70E8-341B-B9B5F6D47E46}" dt="2022-12-05T15:27:37.913" v="5" actId="20577"/>
      <pc:docMkLst>
        <pc:docMk/>
      </pc:docMkLst>
      <pc:sldChg chg="modSp">
        <pc:chgData name="Hanne Marie Holst Harboe" userId="S::hmhh@ramboll.com::3744b3b0-e9bd-4e9c-bac2-809ff365716f" providerId="AD" clId="Web-{BE386D6B-EFDA-70E8-341B-B9B5F6D47E46}" dt="2022-12-05T15:19:00.830" v="1" actId="20577"/>
        <pc:sldMkLst>
          <pc:docMk/>
          <pc:sldMk cId="3669439568" sldId="259"/>
        </pc:sldMkLst>
        <pc:spChg chg="mod">
          <ac:chgData name="Hanne Marie Holst Harboe" userId="S::hmhh@ramboll.com::3744b3b0-e9bd-4e9c-bac2-809ff365716f" providerId="AD" clId="Web-{BE386D6B-EFDA-70E8-341B-B9B5F6D47E46}" dt="2022-12-05T15:19:00.830" v="1" actId="20577"/>
          <ac:spMkLst>
            <pc:docMk/>
            <pc:sldMk cId="3669439568" sldId="259"/>
            <ac:spMk id="25" creationId="{60190C2E-F617-4BE5-A4F4-D58416039EA4}"/>
          </ac:spMkLst>
        </pc:spChg>
      </pc:sldChg>
      <pc:sldChg chg="modSp">
        <pc:chgData name="Hanne Marie Holst Harboe" userId="S::hmhh@ramboll.com::3744b3b0-e9bd-4e9c-bac2-809ff365716f" providerId="AD" clId="Web-{BE386D6B-EFDA-70E8-341B-B9B5F6D47E46}" dt="2022-12-05T15:19:15.346" v="2" actId="14100"/>
        <pc:sldMkLst>
          <pc:docMk/>
          <pc:sldMk cId="2818176505" sldId="332"/>
        </pc:sldMkLst>
        <pc:spChg chg="mod">
          <ac:chgData name="Hanne Marie Holst Harboe" userId="S::hmhh@ramboll.com::3744b3b0-e9bd-4e9c-bac2-809ff365716f" providerId="AD" clId="Web-{BE386D6B-EFDA-70E8-341B-B9B5F6D47E46}" dt="2022-12-05T15:19:15.346" v="2" actId="14100"/>
          <ac:spMkLst>
            <pc:docMk/>
            <pc:sldMk cId="2818176505" sldId="332"/>
            <ac:spMk id="81" creationId="{F0769BA3-66CD-4FC1-9AA0-CF03C4D0115B}"/>
          </ac:spMkLst>
        </pc:spChg>
      </pc:sldChg>
      <pc:sldChg chg="modSp">
        <pc:chgData name="Hanne Marie Holst Harboe" userId="S::hmhh@ramboll.com::3744b3b0-e9bd-4e9c-bac2-809ff365716f" providerId="AD" clId="Web-{BE386D6B-EFDA-70E8-341B-B9B5F6D47E46}" dt="2022-12-05T15:27:37.913" v="5" actId="20577"/>
        <pc:sldMkLst>
          <pc:docMk/>
          <pc:sldMk cId="3328935215" sldId="356"/>
        </pc:sldMkLst>
        <pc:spChg chg="mod">
          <ac:chgData name="Hanne Marie Holst Harboe" userId="S::hmhh@ramboll.com::3744b3b0-e9bd-4e9c-bac2-809ff365716f" providerId="AD" clId="Web-{BE386D6B-EFDA-70E8-341B-B9B5F6D47E46}" dt="2022-12-05T15:27:37.913" v="5" actId="20577"/>
          <ac:spMkLst>
            <pc:docMk/>
            <pc:sldMk cId="3328935215" sldId="356"/>
            <ac:spMk id="4" creationId="{5AED0789-4D1B-4A34-BBD0-9E505DCD61A8}"/>
          </ac:spMkLst>
        </pc:spChg>
      </pc:sldChg>
    </pc:docChg>
  </pc:docChgLst>
  <pc:docChgLst>
    <pc:chgData name="Mia Rytter Lund" userId="fd5a37df-57b5-4ab7-b42f-f051b0300ae8" providerId="ADAL" clId="{ED476330-2767-4560-BB40-AACDC7D43230}"/>
    <pc:docChg chg="undo custSel addSld delSld modSld sldOrd">
      <pc:chgData name="Mia Rytter Lund" userId="fd5a37df-57b5-4ab7-b42f-f051b0300ae8" providerId="ADAL" clId="{ED476330-2767-4560-BB40-AACDC7D43230}" dt="2022-12-02T22:07:23.143" v="2392" actId="20577"/>
      <pc:docMkLst>
        <pc:docMk/>
      </pc:docMkLst>
      <pc:sldChg chg="modSp mod">
        <pc:chgData name="Mia Rytter Lund" userId="fd5a37df-57b5-4ab7-b42f-f051b0300ae8" providerId="ADAL" clId="{ED476330-2767-4560-BB40-AACDC7D43230}" dt="2022-11-28T19:46:19.670" v="17" actId="20577"/>
        <pc:sldMkLst>
          <pc:docMk/>
          <pc:sldMk cId="0" sldId="256"/>
        </pc:sldMkLst>
        <pc:spChg chg="mod">
          <ac:chgData name="Mia Rytter Lund" userId="fd5a37df-57b5-4ab7-b42f-f051b0300ae8" providerId="ADAL" clId="{ED476330-2767-4560-BB40-AACDC7D43230}" dt="2022-11-28T19:46:19.670" v="17" actId="20577"/>
          <ac:spMkLst>
            <pc:docMk/>
            <pc:sldMk cId="0" sldId="256"/>
            <ac:spMk id="694" creationId="{00000000-0000-0000-0000-000000000000}"/>
          </ac:spMkLst>
        </pc:spChg>
      </pc:sldChg>
      <pc:sldChg chg="modSp mod">
        <pc:chgData name="Mia Rytter Lund" userId="fd5a37df-57b5-4ab7-b42f-f051b0300ae8" providerId="ADAL" clId="{ED476330-2767-4560-BB40-AACDC7D43230}" dt="2022-12-02T22:00:36.755" v="2159" actId="1076"/>
        <pc:sldMkLst>
          <pc:docMk/>
          <pc:sldMk cId="3669439568" sldId="259"/>
        </pc:sldMkLst>
        <pc:spChg chg="mod">
          <ac:chgData name="Mia Rytter Lund" userId="fd5a37df-57b5-4ab7-b42f-f051b0300ae8" providerId="ADAL" clId="{ED476330-2767-4560-BB40-AACDC7D43230}" dt="2022-12-02T22:00:36.755" v="2159" actId="1076"/>
          <ac:spMkLst>
            <pc:docMk/>
            <pc:sldMk cId="3669439568" sldId="259"/>
            <ac:spMk id="23" creationId="{E3753B1C-EBC0-449B-A8B6-B534CCA157D2}"/>
          </ac:spMkLst>
        </pc:spChg>
      </pc:sldChg>
      <pc:sldChg chg="modSp mod addCm">
        <pc:chgData name="Mia Rytter Lund" userId="fd5a37df-57b5-4ab7-b42f-f051b0300ae8" providerId="ADAL" clId="{ED476330-2767-4560-BB40-AACDC7D43230}" dt="2022-12-02T21:20:13.612" v="1308" actId="20577"/>
        <pc:sldMkLst>
          <pc:docMk/>
          <pc:sldMk cId="3124793191" sldId="260"/>
        </pc:sldMkLst>
        <pc:spChg chg="mod">
          <ac:chgData name="Mia Rytter Lund" userId="fd5a37df-57b5-4ab7-b42f-f051b0300ae8" providerId="ADAL" clId="{ED476330-2767-4560-BB40-AACDC7D43230}" dt="2022-12-02T21:20:00" v="1304" actId="12"/>
          <ac:spMkLst>
            <pc:docMk/>
            <pc:sldMk cId="3124793191" sldId="260"/>
            <ac:spMk id="3" creationId="{ECA3CD0C-71D1-440B-AD13-9AB9D8EB8AF9}"/>
          </ac:spMkLst>
        </pc:spChg>
        <pc:spChg chg="mod">
          <ac:chgData name="Mia Rytter Lund" userId="fd5a37df-57b5-4ab7-b42f-f051b0300ae8" providerId="ADAL" clId="{ED476330-2767-4560-BB40-AACDC7D43230}" dt="2022-12-02T21:20:13.612" v="1308" actId="20577"/>
          <ac:spMkLst>
            <pc:docMk/>
            <pc:sldMk cId="3124793191" sldId="260"/>
            <ac:spMk id="12" creationId="{FB3CD0CC-71D0-4A1F-8201-11AB9CBD902A}"/>
          </ac:spMkLst>
        </pc:spChg>
      </pc:sldChg>
      <pc:sldChg chg="modSp mod addCm modCm">
        <pc:chgData name="Mia Rytter Lund" userId="fd5a37df-57b5-4ab7-b42f-f051b0300ae8" providerId="ADAL" clId="{ED476330-2767-4560-BB40-AACDC7D43230}" dt="2022-12-02T21:21:07.595" v="1313" actId="1076"/>
        <pc:sldMkLst>
          <pc:docMk/>
          <pc:sldMk cId="2252367502" sldId="261"/>
        </pc:sldMkLst>
        <pc:spChg chg="mod">
          <ac:chgData name="Mia Rytter Lund" userId="fd5a37df-57b5-4ab7-b42f-f051b0300ae8" providerId="ADAL" clId="{ED476330-2767-4560-BB40-AACDC7D43230}" dt="2022-12-02T21:21:07.595" v="1313" actId="1076"/>
          <ac:spMkLst>
            <pc:docMk/>
            <pc:sldMk cId="2252367502" sldId="261"/>
            <ac:spMk id="92" creationId="{D815FDFC-BAAF-487D-9920-F395620678C7}"/>
          </ac:spMkLst>
        </pc:spChg>
      </pc:sldChg>
      <pc:sldChg chg="modSp mod addCm modCm">
        <pc:chgData name="Mia Rytter Lund" userId="fd5a37df-57b5-4ab7-b42f-f051b0300ae8" providerId="ADAL" clId="{ED476330-2767-4560-BB40-AACDC7D43230}" dt="2022-12-02T21:23:41" v="1365" actId="20577"/>
        <pc:sldMkLst>
          <pc:docMk/>
          <pc:sldMk cId="4205915561" sldId="262"/>
        </pc:sldMkLst>
        <pc:spChg chg="mod">
          <ac:chgData name="Mia Rytter Lund" userId="fd5a37df-57b5-4ab7-b42f-f051b0300ae8" providerId="ADAL" clId="{ED476330-2767-4560-BB40-AACDC7D43230}" dt="2022-12-02T21:23:41" v="1365" actId="20577"/>
          <ac:spMkLst>
            <pc:docMk/>
            <pc:sldMk cId="4205915561" sldId="262"/>
            <ac:spMk id="7" creationId="{27C30AB3-064D-441B-A9D9-D1F3413F87C2}"/>
          </ac:spMkLst>
        </pc:spChg>
        <pc:spChg chg="mod">
          <ac:chgData name="Mia Rytter Lund" userId="fd5a37df-57b5-4ab7-b42f-f051b0300ae8" providerId="ADAL" clId="{ED476330-2767-4560-BB40-AACDC7D43230}" dt="2022-12-02T21:22:48.489" v="1332" actId="14100"/>
          <ac:spMkLst>
            <pc:docMk/>
            <pc:sldMk cId="4205915561" sldId="262"/>
            <ac:spMk id="22" creationId="{A8916DC6-5398-4A09-AF36-6DA76F62CE3F}"/>
          </ac:spMkLst>
        </pc:spChg>
        <pc:spChg chg="mod">
          <ac:chgData name="Mia Rytter Lund" userId="fd5a37df-57b5-4ab7-b42f-f051b0300ae8" providerId="ADAL" clId="{ED476330-2767-4560-BB40-AACDC7D43230}" dt="2022-12-02T21:23:14.795" v="1338" actId="14100"/>
          <ac:spMkLst>
            <pc:docMk/>
            <pc:sldMk cId="4205915561" sldId="262"/>
            <ac:spMk id="25" creationId="{EDA2C9DA-AA0E-4900-AD2F-E52580846E8D}"/>
          </ac:spMkLst>
        </pc:spChg>
        <pc:spChg chg="mod">
          <ac:chgData name="Mia Rytter Lund" userId="fd5a37df-57b5-4ab7-b42f-f051b0300ae8" providerId="ADAL" clId="{ED476330-2767-4560-BB40-AACDC7D43230}" dt="2022-12-02T21:23:10.460" v="1337" actId="14100"/>
          <ac:spMkLst>
            <pc:docMk/>
            <pc:sldMk cId="4205915561" sldId="262"/>
            <ac:spMk id="28" creationId="{C9C8853F-9B19-4599-9846-37DE71762DBA}"/>
          </ac:spMkLst>
        </pc:spChg>
        <pc:spChg chg="mod">
          <ac:chgData name="Mia Rytter Lund" userId="fd5a37df-57b5-4ab7-b42f-f051b0300ae8" providerId="ADAL" clId="{ED476330-2767-4560-BB40-AACDC7D43230}" dt="2022-12-02T21:22:56.998" v="1334" actId="14100"/>
          <ac:spMkLst>
            <pc:docMk/>
            <pc:sldMk cId="4205915561" sldId="262"/>
            <ac:spMk id="30" creationId="{BC46319C-8AE6-4A31-95E2-BC1DDD2382F5}"/>
          </ac:spMkLst>
        </pc:spChg>
      </pc:sldChg>
      <pc:sldChg chg="modSp mod addCm">
        <pc:chgData name="Mia Rytter Lund" userId="fd5a37df-57b5-4ab7-b42f-f051b0300ae8" providerId="ADAL" clId="{ED476330-2767-4560-BB40-AACDC7D43230}" dt="2022-12-02T21:31:01.527" v="1641" actId="20577"/>
        <pc:sldMkLst>
          <pc:docMk/>
          <pc:sldMk cId="3151590070" sldId="268"/>
        </pc:sldMkLst>
        <pc:spChg chg="mod">
          <ac:chgData name="Mia Rytter Lund" userId="fd5a37df-57b5-4ab7-b42f-f051b0300ae8" providerId="ADAL" clId="{ED476330-2767-4560-BB40-AACDC7D43230}" dt="2022-12-02T21:31:01.527" v="1641" actId="20577"/>
          <ac:spMkLst>
            <pc:docMk/>
            <pc:sldMk cId="3151590070" sldId="268"/>
            <ac:spMk id="23" creationId="{021D5157-0B16-4ACC-A984-7AE560034E0D}"/>
          </ac:spMkLst>
        </pc:spChg>
        <pc:spChg chg="mod">
          <ac:chgData name="Mia Rytter Lund" userId="fd5a37df-57b5-4ab7-b42f-f051b0300ae8" providerId="ADAL" clId="{ED476330-2767-4560-BB40-AACDC7D43230}" dt="2022-12-02T21:30:47.978" v="1639" actId="1076"/>
          <ac:spMkLst>
            <pc:docMk/>
            <pc:sldMk cId="3151590070" sldId="268"/>
            <ac:spMk id="28" creationId="{7017F8D6-C2A5-462A-B7A7-032E3840D9C9}"/>
          </ac:spMkLst>
        </pc:spChg>
        <pc:spChg chg="mod">
          <ac:chgData name="Mia Rytter Lund" userId="fd5a37df-57b5-4ab7-b42f-f051b0300ae8" providerId="ADAL" clId="{ED476330-2767-4560-BB40-AACDC7D43230}" dt="2022-12-02T21:30:47.978" v="1639" actId="1076"/>
          <ac:spMkLst>
            <pc:docMk/>
            <pc:sldMk cId="3151590070" sldId="268"/>
            <ac:spMk id="29" creationId="{84BC7683-CA51-4905-AFC9-3D9783F66060}"/>
          </ac:spMkLst>
        </pc:spChg>
        <pc:spChg chg="mod">
          <ac:chgData name="Mia Rytter Lund" userId="fd5a37df-57b5-4ab7-b42f-f051b0300ae8" providerId="ADAL" clId="{ED476330-2767-4560-BB40-AACDC7D43230}" dt="2022-12-02T21:30:47.978" v="1639" actId="1076"/>
          <ac:spMkLst>
            <pc:docMk/>
            <pc:sldMk cId="3151590070" sldId="268"/>
            <ac:spMk id="32" creationId="{2318A6E4-30EE-4013-856B-218DFDC5F53F}"/>
          </ac:spMkLst>
        </pc:spChg>
        <pc:spChg chg="mod">
          <ac:chgData name="Mia Rytter Lund" userId="fd5a37df-57b5-4ab7-b42f-f051b0300ae8" providerId="ADAL" clId="{ED476330-2767-4560-BB40-AACDC7D43230}" dt="2022-12-02T21:30:47.978" v="1639" actId="1076"/>
          <ac:spMkLst>
            <pc:docMk/>
            <pc:sldMk cId="3151590070" sldId="268"/>
            <ac:spMk id="34" creationId="{56F3EAEC-F9D6-4DE0-8787-97F7ACA96730}"/>
          </ac:spMkLst>
        </pc:spChg>
      </pc:sldChg>
      <pc:sldChg chg="addSp modSp mod modCm">
        <pc:chgData name="Mia Rytter Lund" userId="fd5a37df-57b5-4ab7-b42f-f051b0300ae8" providerId="ADAL" clId="{ED476330-2767-4560-BB40-AACDC7D43230}" dt="2022-12-02T21:50:44.699" v="1923" actId="20577"/>
        <pc:sldMkLst>
          <pc:docMk/>
          <pc:sldMk cId="2932001311" sldId="273"/>
        </pc:sldMkLst>
        <pc:spChg chg="mod">
          <ac:chgData name="Mia Rytter Lund" userId="fd5a37df-57b5-4ab7-b42f-f051b0300ae8" providerId="ADAL" clId="{ED476330-2767-4560-BB40-AACDC7D43230}" dt="2022-12-02T21:43:09.662" v="1749" actId="20577"/>
          <ac:spMkLst>
            <pc:docMk/>
            <pc:sldMk cId="2932001311" sldId="273"/>
            <ac:spMk id="3" creationId="{2822D710-83C3-41B6-BCD3-E40E2A00814C}"/>
          </ac:spMkLst>
        </pc:spChg>
        <pc:spChg chg="add mod">
          <ac:chgData name="Mia Rytter Lund" userId="fd5a37df-57b5-4ab7-b42f-f051b0300ae8" providerId="ADAL" clId="{ED476330-2767-4560-BB40-AACDC7D43230}" dt="2022-12-02T21:43:43.164" v="1755" actId="14100"/>
          <ac:spMkLst>
            <pc:docMk/>
            <pc:sldMk cId="2932001311" sldId="273"/>
            <ac:spMk id="7" creationId="{97DB3602-6B2B-40EF-9FBC-F4EBDD5DB7CE}"/>
          </ac:spMkLst>
        </pc:spChg>
        <pc:spChg chg="mod">
          <ac:chgData name="Mia Rytter Lund" userId="fd5a37df-57b5-4ab7-b42f-f051b0300ae8" providerId="ADAL" clId="{ED476330-2767-4560-BB40-AACDC7D43230}" dt="2022-12-02T21:50:44.699" v="1923" actId="20577"/>
          <ac:spMkLst>
            <pc:docMk/>
            <pc:sldMk cId="2932001311" sldId="273"/>
            <ac:spMk id="8" creationId="{4EB62837-F3AF-49A4-A96D-0C6AFE314DC7}"/>
          </ac:spMkLst>
        </pc:spChg>
      </pc:sldChg>
      <pc:sldChg chg="delSp modSp mod ord delCm modCm">
        <pc:chgData name="Mia Rytter Lund" userId="fd5a37df-57b5-4ab7-b42f-f051b0300ae8" providerId="ADAL" clId="{ED476330-2767-4560-BB40-AACDC7D43230}" dt="2022-12-02T21:19:13.823" v="1289" actId="20577"/>
        <pc:sldMkLst>
          <pc:docMk/>
          <pc:sldMk cId="2818176505" sldId="332"/>
        </pc:sldMkLst>
        <pc:spChg chg="mod">
          <ac:chgData name="Mia Rytter Lund" userId="fd5a37df-57b5-4ab7-b42f-f051b0300ae8" providerId="ADAL" clId="{ED476330-2767-4560-BB40-AACDC7D43230}" dt="2022-12-02T21:18:47.436" v="1268" actId="1076"/>
          <ac:spMkLst>
            <pc:docMk/>
            <pc:sldMk cId="2818176505" sldId="332"/>
            <ac:spMk id="42" creationId="{6FC8D232-7EFB-47BE-9AE1-D266FD7725F0}"/>
          </ac:spMkLst>
        </pc:spChg>
        <pc:spChg chg="mod">
          <ac:chgData name="Mia Rytter Lund" userId="fd5a37df-57b5-4ab7-b42f-f051b0300ae8" providerId="ADAL" clId="{ED476330-2767-4560-BB40-AACDC7D43230}" dt="2022-12-02T21:18:47.436" v="1268" actId="1076"/>
          <ac:spMkLst>
            <pc:docMk/>
            <pc:sldMk cId="2818176505" sldId="332"/>
            <ac:spMk id="43" creationId="{5EBB8361-371A-4E35-B569-7E6C11CA483A}"/>
          </ac:spMkLst>
        </pc:spChg>
        <pc:spChg chg="mod">
          <ac:chgData name="Mia Rytter Lund" userId="fd5a37df-57b5-4ab7-b42f-f051b0300ae8" providerId="ADAL" clId="{ED476330-2767-4560-BB40-AACDC7D43230}" dt="2022-12-02T21:18:47.436" v="1268" actId="1076"/>
          <ac:spMkLst>
            <pc:docMk/>
            <pc:sldMk cId="2818176505" sldId="332"/>
            <ac:spMk id="44" creationId="{F15A940C-88AE-4D92-8730-B7E13B27B57B}"/>
          </ac:spMkLst>
        </pc:spChg>
        <pc:spChg chg="mod">
          <ac:chgData name="Mia Rytter Lund" userId="fd5a37df-57b5-4ab7-b42f-f051b0300ae8" providerId="ADAL" clId="{ED476330-2767-4560-BB40-AACDC7D43230}" dt="2022-12-02T21:18:47.436" v="1268" actId="1076"/>
          <ac:spMkLst>
            <pc:docMk/>
            <pc:sldMk cId="2818176505" sldId="332"/>
            <ac:spMk id="45" creationId="{E5BCBACD-978C-4938-BB72-DC19BF4B878E}"/>
          </ac:spMkLst>
        </pc:spChg>
        <pc:spChg chg="mod">
          <ac:chgData name="Mia Rytter Lund" userId="fd5a37df-57b5-4ab7-b42f-f051b0300ae8" providerId="ADAL" clId="{ED476330-2767-4560-BB40-AACDC7D43230}" dt="2022-12-02T21:19:02.828" v="1281" actId="20577"/>
          <ac:spMkLst>
            <pc:docMk/>
            <pc:sldMk cId="2818176505" sldId="332"/>
            <ac:spMk id="81" creationId="{F0769BA3-66CD-4FC1-9AA0-CF03C4D0115B}"/>
          </ac:spMkLst>
        </pc:spChg>
        <pc:spChg chg="del mod">
          <ac:chgData name="Mia Rytter Lund" userId="fd5a37df-57b5-4ab7-b42f-f051b0300ae8" providerId="ADAL" clId="{ED476330-2767-4560-BB40-AACDC7D43230}" dt="2022-12-02T21:18:15.799" v="1263" actId="478"/>
          <ac:spMkLst>
            <pc:docMk/>
            <pc:sldMk cId="2818176505" sldId="332"/>
            <ac:spMk id="82" creationId="{0ECF3D48-5D1C-411A-98C1-80FB4A4AA4F4}"/>
          </ac:spMkLst>
        </pc:spChg>
        <pc:spChg chg="mod">
          <ac:chgData name="Mia Rytter Lund" userId="fd5a37df-57b5-4ab7-b42f-f051b0300ae8" providerId="ADAL" clId="{ED476330-2767-4560-BB40-AACDC7D43230}" dt="2022-12-02T21:19:13.823" v="1289" actId="20577"/>
          <ac:spMkLst>
            <pc:docMk/>
            <pc:sldMk cId="2818176505" sldId="332"/>
            <ac:spMk id="108" creationId="{F7505CCF-6B2D-4791-8B8E-A8068ECE6AE7}"/>
          </ac:spMkLst>
        </pc:spChg>
      </pc:sldChg>
      <pc:sldChg chg="modSp mod">
        <pc:chgData name="Mia Rytter Lund" userId="fd5a37df-57b5-4ab7-b42f-f051b0300ae8" providerId="ADAL" clId="{ED476330-2767-4560-BB40-AACDC7D43230}" dt="2022-12-02T21:19:27.416" v="1303" actId="20577"/>
        <pc:sldMkLst>
          <pc:docMk/>
          <pc:sldMk cId="4046010928" sldId="333"/>
        </pc:sldMkLst>
        <pc:spChg chg="mod">
          <ac:chgData name="Mia Rytter Lund" userId="fd5a37df-57b5-4ab7-b42f-f051b0300ae8" providerId="ADAL" clId="{ED476330-2767-4560-BB40-AACDC7D43230}" dt="2022-12-02T21:19:27.416" v="1303" actId="20577"/>
          <ac:spMkLst>
            <pc:docMk/>
            <pc:sldMk cId="4046010928" sldId="333"/>
            <ac:spMk id="147" creationId="{6B5C2729-BF50-4685-B447-F0A6FC19218F}"/>
          </ac:spMkLst>
        </pc:spChg>
      </pc:sldChg>
      <pc:sldChg chg="addSp modSp mod addCm">
        <pc:chgData name="Mia Rytter Lund" userId="fd5a37df-57b5-4ab7-b42f-f051b0300ae8" providerId="ADAL" clId="{ED476330-2767-4560-BB40-AACDC7D43230}" dt="2022-12-02T21:26:32.790" v="1408" actId="12"/>
        <pc:sldMkLst>
          <pc:docMk/>
          <pc:sldMk cId="755171214" sldId="335"/>
        </pc:sldMkLst>
        <pc:spChg chg="add mod ord">
          <ac:chgData name="Mia Rytter Lund" userId="fd5a37df-57b5-4ab7-b42f-f051b0300ae8" providerId="ADAL" clId="{ED476330-2767-4560-BB40-AACDC7D43230}" dt="2022-12-02T21:26:17.302" v="1407" actId="207"/>
          <ac:spMkLst>
            <pc:docMk/>
            <pc:sldMk cId="755171214" sldId="335"/>
            <ac:spMk id="3" creationId="{6791291C-E68E-4CCB-AB46-CF0349F25CB9}"/>
          </ac:spMkLst>
        </pc:spChg>
        <pc:spChg chg="mod">
          <ac:chgData name="Mia Rytter Lund" userId="fd5a37df-57b5-4ab7-b42f-f051b0300ae8" providerId="ADAL" clId="{ED476330-2767-4560-BB40-AACDC7D43230}" dt="2022-12-02T21:25:39.208" v="1404" actId="14100"/>
          <ac:spMkLst>
            <pc:docMk/>
            <pc:sldMk cId="755171214" sldId="335"/>
            <ac:spMk id="11" creationId="{F2237923-C517-4E64-BA44-64D3957B8269}"/>
          </ac:spMkLst>
        </pc:spChg>
        <pc:spChg chg="add mod">
          <ac:chgData name="Mia Rytter Lund" userId="fd5a37df-57b5-4ab7-b42f-f051b0300ae8" providerId="ADAL" clId="{ED476330-2767-4560-BB40-AACDC7D43230}" dt="2022-12-02T21:26:32.790" v="1408" actId="12"/>
          <ac:spMkLst>
            <pc:docMk/>
            <pc:sldMk cId="755171214" sldId="335"/>
            <ac:spMk id="14" creationId="{95780D8D-2F9B-4B3E-B741-DC8FA70B8464}"/>
          </ac:spMkLst>
        </pc:spChg>
      </pc:sldChg>
      <pc:sldChg chg="modSp mod addCm modCm modNotesTx">
        <pc:chgData name="Mia Rytter Lund" userId="fd5a37df-57b5-4ab7-b42f-f051b0300ae8" providerId="ADAL" clId="{ED476330-2767-4560-BB40-AACDC7D43230}" dt="2022-12-02T21:28:40.789" v="1594" actId="20577"/>
        <pc:sldMkLst>
          <pc:docMk/>
          <pc:sldMk cId="3230653498" sldId="336"/>
        </pc:sldMkLst>
        <pc:spChg chg="mod">
          <ac:chgData name="Mia Rytter Lund" userId="fd5a37df-57b5-4ab7-b42f-f051b0300ae8" providerId="ADAL" clId="{ED476330-2767-4560-BB40-AACDC7D43230}" dt="2022-12-02T21:27:04.214" v="1419" actId="20577"/>
          <ac:spMkLst>
            <pc:docMk/>
            <pc:sldMk cId="3230653498" sldId="336"/>
            <ac:spMk id="11" creationId="{F2237923-C517-4E64-BA44-64D3957B8269}"/>
          </ac:spMkLst>
        </pc:spChg>
      </pc:sldChg>
      <pc:sldChg chg="modSp mod addCm">
        <pc:chgData name="Mia Rytter Lund" userId="fd5a37df-57b5-4ab7-b42f-f051b0300ae8" providerId="ADAL" clId="{ED476330-2767-4560-BB40-AACDC7D43230}" dt="2022-12-02T22:06:38.414" v="2367" actId="404"/>
        <pc:sldMkLst>
          <pc:docMk/>
          <pc:sldMk cId="2798339461" sldId="337"/>
        </pc:sldMkLst>
        <pc:spChg chg="mod">
          <ac:chgData name="Mia Rytter Lund" userId="fd5a37df-57b5-4ab7-b42f-f051b0300ae8" providerId="ADAL" clId="{ED476330-2767-4560-BB40-AACDC7D43230}" dt="2022-12-02T22:06:38.414" v="2367" actId="404"/>
          <ac:spMkLst>
            <pc:docMk/>
            <pc:sldMk cId="2798339461" sldId="337"/>
            <ac:spMk id="11" creationId="{F2237923-C517-4E64-BA44-64D3957B8269}"/>
          </ac:spMkLst>
        </pc:spChg>
        <pc:grpChg chg="mod">
          <ac:chgData name="Mia Rytter Lund" userId="fd5a37df-57b5-4ab7-b42f-f051b0300ae8" providerId="ADAL" clId="{ED476330-2767-4560-BB40-AACDC7D43230}" dt="2022-12-02T21:29:17.486" v="1599" actId="1076"/>
          <ac:grpSpMkLst>
            <pc:docMk/>
            <pc:sldMk cId="2798339461" sldId="337"/>
            <ac:grpSpMk id="2" creationId="{669A9F94-8DBE-48B9-A965-C031974DFF86}"/>
          </ac:grpSpMkLst>
        </pc:grpChg>
      </pc:sldChg>
      <pc:sldChg chg="modSp mod addCm">
        <pc:chgData name="Mia Rytter Lund" userId="fd5a37df-57b5-4ab7-b42f-f051b0300ae8" providerId="ADAL" clId="{ED476330-2767-4560-BB40-AACDC7D43230}" dt="2022-12-02T21:30:03.174" v="1629" actId="1076"/>
        <pc:sldMkLst>
          <pc:docMk/>
          <pc:sldMk cId="4052520069" sldId="338"/>
        </pc:sldMkLst>
        <pc:spChg chg="mod">
          <ac:chgData name="Mia Rytter Lund" userId="fd5a37df-57b5-4ab7-b42f-f051b0300ae8" providerId="ADAL" clId="{ED476330-2767-4560-BB40-AACDC7D43230}" dt="2022-12-02T21:29:58.460" v="1628" actId="12"/>
          <ac:spMkLst>
            <pc:docMk/>
            <pc:sldMk cId="4052520069" sldId="338"/>
            <ac:spMk id="11" creationId="{F2237923-C517-4E64-BA44-64D3957B8269}"/>
          </ac:spMkLst>
        </pc:spChg>
        <pc:spChg chg="mod">
          <ac:chgData name="Mia Rytter Lund" userId="fd5a37df-57b5-4ab7-b42f-f051b0300ae8" providerId="ADAL" clId="{ED476330-2767-4560-BB40-AACDC7D43230}" dt="2022-11-29T22:10:55.021" v="74" actId="20577"/>
          <ac:spMkLst>
            <pc:docMk/>
            <pc:sldMk cId="4052520069" sldId="338"/>
            <ac:spMk id="30" creationId="{BC46319C-8AE6-4A31-95E2-BC1DDD2382F5}"/>
          </ac:spMkLst>
        </pc:spChg>
        <pc:grpChg chg="mod">
          <ac:chgData name="Mia Rytter Lund" userId="fd5a37df-57b5-4ab7-b42f-f051b0300ae8" providerId="ADAL" clId="{ED476330-2767-4560-BB40-AACDC7D43230}" dt="2022-12-02T21:30:03.174" v="1629" actId="1076"/>
          <ac:grpSpMkLst>
            <pc:docMk/>
            <pc:sldMk cId="4052520069" sldId="338"/>
            <ac:grpSpMk id="16" creationId="{1AB7DB3F-A651-4DD5-9260-820AF450BC16}"/>
          </ac:grpSpMkLst>
        </pc:grpChg>
      </pc:sldChg>
      <pc:sldChg chg="modSp mod addCm delCm">
        <pc:chgData name="Mia Rytter Lund" userId="fd5a37df-57b5-4ab7-b42f-f051b0300ae8" providerId="ADAL" clId="{ED476330-2767-4560-BB40-AACDC7D43230}" dt="2022-12-02T21:30:17.191" v="1633" actId="403"/>
        <pc:sldMkLst>
          <pc:docMk/>
          <pc:sldMk cId="3775362778" sldId="339"/>
        </pc:sldMkLst>
        <pc:spChg chg="mod">
          <ac:chgData name="Mia Rytter Lund" userId="fd5a37df-57b5-4ab7-b42f-f051b0300ae8" providerId="ADAL" clId="{ED476330-2767-4560-BB40-AACDC7D43230}" dt="2022-12-02T21:30:17.191" v="1633" actId="403"/>
          <ac:spMkLst>
            <pc:docMk/>
            <pc:sldMk cId="3775362778" sldId="339"/>
            <ac:spMk id="55" creationId="{988902AF-3CA4-44AD-99B9-355D54816833}"/>
          </ac:spMkLst>
        </pc:spChg>
      </pc:sldChg>
      <pc:sldChg chg="modSp mod">
        <pc:chgData name="Mia Rytter Lund" userId="fd5a37df-57b5-4ab7-b42f-f051b0300ae8" providerId="ADAL" clId="{ED476330-2767-4560-BB40-AACDC7D43230}" dt="2022-12-02T21:30:34.337" v="1638" actId="1076"/>
        <pc:sldMkLst>
          <pc:docMk/>
          <pc:sldMk cId="4013160971" sldId="340"/>
        </pc:sldMkLst>
        <pc:spChg chg="mod">
          <ac:chgData name="Mia Rytter Lund" userId="fd5a37df-57b5-4ab7-b42f-f051b0300ae8" providerId="ADAL" clId="{ED476330-2767-4560-BB40-AACDC7D43230}" dt="2022-12-02T21:30:34.337" v="1638" actId="1076"/>
          <ac:spMkLst>
            <pc:docMk/>
            <pc:sldMk cId="4013160971" sldId="340"/>
            <ac:spMk id="46" creationId="{D0751A4F-F766-4129-B4B5-924261025D39}"/>
          </ac:spMkLst>
        </pc:spChg>
      </pc:sldChg>
      <pc:sldChg chg="addSp delSp modSp mod">
        <pc:chgData name="Mia Rytter Lund" userId="fd5a37df-57b5-4ab7-b42f-f051b0300ae8" providerId="ADAL" clId="{ED476330-2767-4560-BB40-AACDC7D43230}" dt="2022-12-02T21:38:41.387" v="1671" actId="688"/>
        <pc:sldMkLst>
          <pc:docMk/>
          <pc:sldMk cId="2712194404" sldId="341"/>
        </pc:sldMkLst>
        <pc:spChg chg="mod">
          <ac:chgData name="Mia Rytter Lund" userId="fd5a37df-57b5-4ab7-b42f-f051b0300ae8" providerId="ADAL" clId="{ED476330-2767-4560-BB40-AACDC7D43230}" dt="2022-12-02T21:36:54.117" v="1647"/>
          <ac:spMkLst>
            <pc:docMk/>
            <pc:sldMk cId="2712194404" sldId="341"/>
            <ac:spMk id="12" creationId="{EDE4B5E4-72CB-492C-B5F7-6225C62EF4A6}"/>
          </ac:spMkLst>
        </pc:spChg>
        <pc:spChg chg="mod">
          <ac:chgData name="Mia Rytter Lund" userId="fd5a37df-57b5-4ab7-b42f-f051b0300ae8" providerId="ADAL" clId="{ED476330-2767-4560-BB40-AACDC7D43230}" dt="2022-12-02T21:36:54.117" v="1647"/>
          <ac:spMkLst>
            <pc:docMk/>
            <pc:sldMk cId="2712194404" sldId="341"/>
            <ac:spMk id="13" creationId="{DB143A17-CEFC-426D-985E-2A1E9508F596}"/>
          </ac:spMkLst>
        </pc:spChg>
        <pc:spChg chg="mod">
          <ac:chgData name="Mia Rytter Lund" userId="fd5a37df-57b5-4ab7-b42f-f051b0300ae8" providerId="ADAL" clId="{ED476330-2767-4560-BB40-AACDC7D43230}" dt="2022-12-02T21:37:40.811" v="1657"/>
          <ac:spMkLst>
            <pc:docMk/>
            <pc:sldMk cId="2712194404" sldId="341"/>
            <ac:spMk id="15" creationId="{5BB63BBA-4A21-4C17-9423-BA39C24D1501}"/>
          </ac:spMkLst>
        </pc:spChg>
        <pc:spChg chg="mod">
          <ac:chgData name="Mia Rytter Lund" userId="fd5a37df-57b5-4ab7-b42f-f051b0300ae8" providerId="ADAL" clId="{ED476330-2767-4560-BB40-AACDC7D43230}" dt="2022-12-02T21:37:40.811" v="1657"/>
          <ac:spMkLst>
            <pc:docMk/>
            <pc:sldMk cId="2712194404" sldId="341"/>
            <ac:spMk id="16" creationId="{B216F2D8-3C4D-4C8C-8CB8-56E4DF638DD2}"/>
          </ac:spMkLst>
        </pc:spChg>
        <pc:spChg chg="mod">
          <ac:chgData name="Mia Rytter Lund" userId="fd5a37df-57b5-4ab7-b42f-f051b0300ae8" providerId="ADAL" clId="{ED476330-2767-4560-BB40-AACDC7D43230}" dt="2022-12-02T21:38:10.750" v="1662" actId="1076"/>
          <ac:spMkLst>
            <pc:docMk/>
            <pc:sldMk cId="2712194404" sldId="341"/>
            <ac:spMk id="17" creationId="{77DA3BC5-65CB-487C-9B74-FC34B7959C1F}"/>
          </ac:spMkLst>
        </pc:spChg>
        <pc:spChg chg="mod">
          <ac:chgData name="Mia Rytter Lund" userId="fd5a37df-57b5-4ab7-b42f-f051b0300ae8" providerId="ADAL" clId="{ED476330-2767-4560-BB40-AACDC7D43230}" dt="2022-12-02T21:37:24.917" v="1652" actId="1076"/>
          <ac:spMkLst>
            <pc:docMk/>
            <pc:sldMk cId="2712194404" sldId="341"/>
            <ac:spMk id="18" creationId="{524B3632-4EEA-4583-9E10-5261379CADDF}"/>
          </ac:spMkLst>
        </pc:spChg>
        <pc:spChg chg="mod">
          <ac:chgData name="Mia Rytter Lund" userId="fd5a37df-57b5-4ab7-b42f-f051b0300ae8" providerId="ADAL" clId="{ED476330-2767-4560-BB40-AACDC7D43230}" dt="2022-12-02T21:38:28.553" v="1665" actId="1076"/>
          <ac:spMkLst>
            <pc:docMk/>
            <pc:sldMk cId="2712194404" sldId="341"/>
            <ac:spMk id="19" creationId="{F168D4F1-7BDD-4B3E-B7FA-3566C44FE1C1}"/>
          </ac:spMkLst>
        </pc:spChg>
        <pc:spChg chg="mod">
          <ac:chgData name="Mia Rytter Lund" userId="fd5a37df-57b5-4ab7-b42f-f051b0300ae8" providerId="ADAL" clId="{ED476330-2767-4560-BB40-AACDC7D43230}" dt="2022-12-02T21:38:10.750" v="1662" actId="1076"/>
          <ac:spMkLst>
            <pc:docMk/>
            <pc:sldMk cId="2712194404" sldId="341"/>
            <ac:spMk id="20" creationId="{80B090C5-3F20-4A18-A744-62FD80CD662F}"/>
          </ac:spMkLst>
        </pc:spChg>
        <pc:spChg chg="mod">
          <ac:chgData name="Mia Rytter Lund" userId="fd5a37df-57b5-4ab7-b42f-f051b0300ae8" providerId="ADAL" clId="{ED476330-2767-4560-BB40-AACDC7D43230}" dt="2022-12-02T21:37:24.917" v="1652" actId="1076"/>
          <ac:spMkLst>
            <pc:docMk/>
            <pc:sldMk cId="2712194404" sldId="341"/>
            <ac:spMk id="21" creationId="{2898FA5D-AF34-45A9-96AE-D3BA782383F1}"/>
          </ac:spMkLst>
        </pc:spChg>
        <pc:spChg chg="mod">
          <ac:chgData name="Mia Rytter Lund" userId="fd5a37df-57b5-4ab7-b42f-f051b0300ae8" providerId="ADAL" clId="{ED476330-2767-4560-BB40-AACDC7D43230}" dt="2022-12-02T21:38:28.553" v="1665" actId="1076"/>
          <ac:spMkLst>
            <pc:docMk/>
            <pc:sldMk cId="2712194404" sldId="341"/>
            <ac:spMk id="22" creationId="{8951AA3C-5B32-4341-A2A3-E20C947EDBB0}"/>
          </ac:spMkLst>
        </pc:spChg>
        <pc:spChg chg="mod">
          <ac:chgData name="Mia Rytter Lund" userId="fd5a37df-57b5-4ab7-b42f-f051b0300ae8" providerId="ADAL" clId="{ED476330-2767-4560-BB40-AACDC7D43230}" dt="2022-12-02T21:38:32.055" v="1667"/>
          <ac:spMkLst>
            <pc:docMk/>
            <pc:sldMk cId="2712194404" sldId="341"/>
            <ac:spMk id="24" creationId="{DB36F681-42EB-4B8B-99F1-3F7DCEB46530}"/>
          </ac:spMkLst>
        </pc:spChg>
        <pc:spChg chg="mod">
          <ac:chgData name="Mia Rytter Lund" userId="fd5a37df-57b5-4ab7-b42f-f051b0300ae8" providerId="ADAL" clId="{ED476330-2767-4560-BB40-AACDC7D43230}" dt="2022-12-02T21:38:32.055" v="1667"/>
          <ac:spMkLst>
            <pc:docMk/>
            <pc:sldMk cId="2712194404" sldId="341"/>
            <ac:spMk id="25" creationId="{461C5845-96DC-4D75-AC6C-18B9FA4C959B}"/>
          </ac:spMkLst>
        </pc:spChg>
        <pc:grpChg chg="add mod">
          <ac:chgData name="Mia Rytter Lund" userId="fd5a37df-57b5-4ab7-b42f-f051b0300ae8" providerId="ADAL" clId="{ED476330-2767-4560-BB40-AACDC7D43230}" dt="2022-12-02T21:38:17.457" v="1664" actId="1076"/>
          <ac:grpSpMkLst>
            <pc:docMk/>
            <pc:sldMk cId="2712194404" sldId="341"/>
            <ac:grpSpMk id="11" creationId="{A07DDB08-15BA-42B1-BF31-D041A84E4DDB}"/>
          </ac:grpSpMkLst>
        </pc:grpChg>
        <pc:grpChg chg="add del mod">
          <ac:chgData name="Mia Rytter Lund" userId="fd5a37df-57b5-4ab7-b42f-f051b0300ae8" providerId="ADAL" clId="{ED476330-2767-4560-BB40-AACDC7D43230}" dt="2022-12-02T21:38:30.309" v="1666" actId="478"/>
          <ac:grpSpMkLst>
            <pc:docMk/>
            <pc:sldMk cId="2712194404" sldId="341"/>
            <ac:grpSpMk id="14" creationId="{553E106B-F8BC-48F0-94B8-EB53ED5777A0}"/>
          </ac:grpSpMkLst>
        </pc:grpChg>
        <pc:grpChg chg="add mod">
          <ac:chgData name="Mia Rytter Lund" userId="fd5a37df-57b5-4ab7-b42f-f051b0300ae8" providerId="ADAL" clId="{ED476330-2767-4560-BB40-AACDC7D43230}" dt="2022-12-02T21:38:41.387" v="1671" actId="688"/>
          <ac:grpSpMkLst>
            <pc:docMk/>
            <pc:sldMk cId="2712194404" sldId="341"/>
            <ac:grpSpMk id="23" creationId="{9D3950A7-1854-427E-B082-6BF12666316B}"/>
          </ac:grpSpMkLst>
        </pc:grpChg>
      </pc:sldChg>
      <pc:sldChg chg="modSp mod addCm modCm">
        <pc:chgData name="Mia Rytter Lund" userId="fd5a37df-57b5-4ab7-b42f-f051b0300ae8" providerId="ADAL" clId="{ED476330-2767-4560-BB40-AACDC7D43230}" dt="2022-12-02T21:40:01.850" v="1674" actId="2056"/>
        <pc:sldMkLst>
          <pc:docMk/>
          <pc:sldMk cId="747696551" sldId="342"/>
        </pc:sldMkLst>
        <pc:spChg chg="mod">
          <ac:chgData name="Mia Rytter Lund" userId="fd5a37df-57b5-4ab7-b42f-f051b0300ae8" providerId="ADAL" clId="{ED476330-2767-4560-BB40-AACDC7D43230}" dt="2022-12-02T21:39:03.644" v="1672" actId="1076"/>
          <ac:spMkLst>
            <pc:docMk/>
            <pc:sldMk cId="747696551" sldId="342"/>
            <ac:spMk id="23" creationId="{BD23F174-89C8-43A6-BBD7-8DD6BB7C4C9B}"/>
          </ac:spMkLst>
        </pc:spChg>
        <pc:spChg chg="mod">
          <ac:chgData name="Mia Rytter Lund" userId="fd5a37df-57b5-4ab7-b42f-f051b0300ae8" providerId="ADAL" clId="{ED476330-2767-4560-BB40-AACDC7D43230}" dt="2022-12-02T21:39:03.644" v="1672" actId="1076"/>
          <ac:spMkLst>
            <pc:docMk/>
            <pc:sldMk cId="747696551" sldId="342"/>
            <ac:spMk id="24" creationId="{99726E8E-CC99-4E77-BA0D-B325A2C69C8A}"/>
          </ac:spMkLst>
        </pc:spChg>
        <pc:spChg chg="mod">
          <ac:chgData name="Mia Rytter Lund" userId="fd5a37df-57b5-4ab7-b42f-f051b0300ae8" providerId="ADAL" clId="{ED476330-2767-4560-BB40-AACDC7D43230}" dt="2022-12-02T21:39:03.644" v="1672" actId="1076"/>
          <ac:spMkLst>
            <pc:docMk/>
            <pc:sldMk cId="747696551" sldId="342"/>
            <ac:spMk id="25" creationId="{7F3DF317-2861-4031-B146-5C62A4B551AE}"/>
          </ac:spMkLst>
        </pc:spChg>
        <pc:spChg chg="mod">
          <ac:chgData name="Mia Rytter Lund" userId="fd5a37df-57b5-4ab7-b42f-f051b0300ae8" providerId="ADAL" clId="{ED476330-2767-4560-BB40-AACDC7D43230}" dt="2022-12-02T21:39:03.644" v="1672" actId="1076"/>
          <ac:spMkLst>
            <pc:docMk/>
            <pc:sldMk cId="747696551" sldId="342"/>
            <ac:spMk id="26" creationId="{D17E992C-3C97-4439-BC51-9BD274B7B388}"/>
          </ac:spMkLst>
        </pc:spChg>
      </pc:sldChg>
      <pc:sldChg chg="modSp mod">
        <pc:chgData name="Mia Rytter Lund" userId="fd5a37df-57b5-4ab7-b42f-f051b0300ae8" providerId="ADAL" clId="{ED476330-2767-4560-BB40-AACDC7D43230}" dt="2022-12-02T21:40:22.724" v="1678" actId="1076"/>
        <pc:sldMkLst>
          <pc:docMk/>
          <pc:sldMk cId="377149076" sldId="343"/>
        </pc:sldMkLst>
        <pc:spChg chg="mod">
          <ac:chgData name="Mia Rytter Lund" userId="fd5a37df-57b5-4ab7-b42f-f051b0300ae8" providerId="ADAL" clId="{ED476330-2767-4560-BB40-AACDC7D43230}" dt="2022-12-02T21:40:22.724" v="1678" actId="1076"/>
          <ac:spMkLst>
            <pc:docMk/>
            <pc:sldMk cId="377149076" sldId="343"/>
            <ac:spMk id="45" creationId="{CD474468-583E-4B6A-AEE4-CB3D8785F289}"/>
          </ac:spMkLst>
        </pc:spChg>
      </pc:sldChg>
      <pc:sldChg chg="modSp mod">
        <pc:chgData name="Mia Rytter Lund" userId="fd5a37df-57b5-4ab7-b42f-f051b0300ae8" providerId="ADAL" clId="{ED476330-2767-4560-BB40-AACDC7D43230}" dt="2022-12-02T21:47:29.800" v="1789" actId="403"/>
        <pc:sldMkLst>
          <pc:docMk/>
          <pc:sldMk cId="1970458706" sldId="344"/>
        </pc:sldMkLst>
        <pc:spChg chg="mod">
          <ac:chgData name="Mia Rytter Lund" userId="fd5a37df-57b5-4ab7-b42f-f051b0300ae8" providerId="ADAL" clId="{ED476330-2767-4560-BB40-AACDC7D43230}" dt="2022-12-02T21:47:29.800" v="1789" actId="403"/>
          <ac:spMkLst>
            <pc:docMk/>
            <pc:sldMk cId="1970458706" sldId="344"/>
            <ac:spMk id="47" creationId="{8577B4D3-CCFA-4631-A760-9570D83A2D86}"/>
          </ac:spMkLst>
        </pc:spChg>
      </pc:sldChg>
      <pc:sldChg chg="modSp mod">
        <pc:chgData name="Mia Rytter Lund" userId="fd5a37df-57b5-4ab7-b42f-f051b0300ae8" providerId="ADAL" clId="{ED476330-2767-4560-BB40-AACDC7D43230}" dt="2022-12-02T21:47:43.629" v="1794" actId="1076"/>
        <pc:sldMkLst>
          <pc:docMk/>
          <pc:sldMk cId="790945661" sldId="345"/>
        </pc:sldMkLst>
        <pc:spChg chg="mod">
          <ac:chgData name="Mia Rytter Lund" userId="fd5a37df-57b5-4ab7-b42f-f051b0300ae8" providerId="ADAL" clId="{ED476330-2767-4560-BB40-AACDC7D43230}" dt="2022-12-02T21:47:43.629" v="1794" actId="1076"/>
          <ac:spMkLst>
            <pc:docMk/>
            <pc:sldMk cId="790945661" sldId="345"/>
            <ac:spMk id="49" creationId="{48C1957D-2D0C-40DF-A213-D89F1AD88AD7}"/>
          </ac:spMkLst>
        </pc:spChg>
      </pc:sldChg>
      <pc:sldChg chg="modSp mod">
        <pc:chgData name="Mia Rytter Lund" userId="fd5a37df-57b5-4ab7-b42f-f051b0300ae8" providerId="ADAL" clId="{ED476330-2767-4560-BB40-AACDC7D43230}" dt="2022-12-02T21:53:45.793" v="2009" actId="14100"/>
        <pc:sldMkLst>
          <pc:docMk/>
          <pc:sldMk cId="1584598773" sldId="346"/>
        </pc:sldMkLst>
        <pc:spChg chg="mod">
          <ac:chgData name="Mia Rytter Lund" userId="fd5a37df-57b5-4ab7-b42f-f051b0300ae8" providerId="ADAL" clId="{ED476330-2767-4560-BB40-AACDC7D43230}" dt="2022-12-02T21:53:45.793" v="2009" actId="14100"/>
          <ac:spMkLst>
            <pc:docMk/>
            <pc:sldMk cId="1584598773" sldId="346"/>
            <ac:spMk id="51" creationId="{1BEE1D6F-2825-4648-9DC4-A3927685048D}"/>
          </ac:spMkLst>
        </pc:spChg>
      </pc:sldChg>
      <pc:sldChg chg="modSp mod addCm">
        <pc:chgData name="Mia Rytter Lund" userId="fd5a37df-57b5-4ab7-b42f-f051b0300ae8" providerId="ADAL" clId="{ED476330-2767-4560-BB40-AACDC7D43230}" dt="2022-12-02T21:45:15.928" v="1773" actId="14100"/>
        <pc:sldMkLst>
          <pc:docMk/>
          <pc:sldMk cId="2085250317" sldId="347"/>
        </pc:sldMkLst>
        <pc:spChg chg="mod">
          <ac:chgData name="Mia Rytter Lund" userId="fd5a37df-57b5-4ab7-b42f-f051b0300ae8" providerId="ADAL" clId="{ED476330-2767-4560-BB40-AACDC7D43230}" dt="2022-12-02T21:44:04.061" v="1765" actId="20577"/>
          <ac:spMkLst>
            <pc:docMk/>
            <pc:sldMk cId="2085250317" sldId="347"/>
            <ac:spMk id="7" creationId="{27C30AB3-064D-441B-A9D9-D1F3413F87C2}"/>
          </ac:spMkLst>
        </pc:spChg>
        <pc:spChg chg="mod">
          <ac:chgData name="Mia Rytter Lund" userId="fd5a37df-57b5-4ab7-b42f-f051b0300ae8" providerId="ADAL" clId="{ED476330-2767-4560-BB40-AACDC7D43230}" dt="2022-12-02T21:45:03.376" v="1771" actId="14100"/>
          <ac:spMkLst>
            <pc:docMk/>
            <pc:sldMk cId="2085250317" sldId="347"/>
            <ac:spMk id="10" creationId="{FE4F67D4-34BD-4D42-8101-64E942117DFA}"/>
          </ac:spMkLst>
        </pc:spChg>
        <pc:spChg chg="mod">
          <ac:chgData name="Mia Rytter Lund" userId="fd5a37df-57b5-4ab7-b42f-f051b0300ae8" providerId="ADAL" clId="{ED476330-2767-4560-BB40-AACDC7D43230}" dt="2022-12-02T21:44:50.287" v="1769" actId="14100"/>
          <ac:spMkLst>
            <pc:docMk/>
            <pc:sldMk cId="2085250317" sldId="347"/>
            <ac:spMk id="22" creationId="{A8916DC6-5398-4A09-AF36-6DA76F62CE3F}"/>
          </ac:spMkLst>
        </pc:spChg>
        <pc:spChg chg="mod">
          <ac:chgData name="Mia Rytter Lund" userId="fd5a37df-57b5-4ab7-b42f-f051b0300ae8" providerId="ADAL" clId="{ED476330-2767-4560-BB40-AACDC7D43230}" dt="2022-12-02T21:45:11.332" v="1772" actId="14100"/>
          <ac:spMkLst>
            <pc:docMk/>
            <pc:sldMk cId="2085250317" sldId="347"/>
            <ac:spMk id="25" creationId="{EDA2C9DA-AA0E-4900-AD2F-E52580846E8D}"/>
          </ac:spMkLst>
        </pc:spChg>
        <pc:spChg chg="mod">
          <ac:chgData name="Mia Rytter Lund" userId="fd5a37df-57b5-4ab7-b42f-f051b0300ae8" providerId="ADAL" clId="{ED476330-2767-4560-BB40-AACDC7D43230}" dt="2022-12-02T21:45:15.928" v="1773" actId="14100"/>
          <ac:spMkLst>
            <pc:docMk/>
            <pc:sldMk cId="2085250317" sldId="347"/>
            <ac:spMk id="28" creationId="{C9C8853F-9B19-4599-9846-37DE71762DBA}"/>
          </ac:spMkLst>
        </pc:spChg>
        <pc:spChg chg="mod">
          <ac:chgData name="Mia Rytter Lund" userId="fd5a37df-57b5-4ab7-b42f-f051b0300ae8" providerId="ADAL" clId="{ED476330-2767-4560-BB40-AACDC7D43230}" dt="2022-12-02T21:44:55.023" v="1770" actId="14100"/>
          <ac:spMkLst>
            <pc:docMk/>
            <pc:sldMk cId="2085250317" sldId="347"/>
            <ac:spMk id="30" creationId="{BC46319C-8AE6-4A31-95E2-BC1DDD2382F5}"/>
          </ac:spMkLst>
        </pc:spChg>
        <pc:spChg chg="mod">
          <ac:chgData name="Mia Rytter Lund" userId="fd5a37df-57b5-4ab7-b42f-f051b0300ae8" providerId="ADAL" clId="{ED476330-2767-4560-BB40-AACDC7D43230}" dt="2022-12-02T21:44:26.585" v="1766" actId="255"/>
          <ac:spMkLst>
            <pc:docMk/>
            <pc:sldMk cId="2085250317" sldId="347"/>
            <ac:spMk id="34" creationId="{2DF2090F-B6D0-440A-B4EE-EA7B3F59241C}"/>
          </ac:spMkLst>
        </pc:spChg>
      </pc:sldChg>
      <pc:sldChg chg="addSp modSp mod addCm delCm modCm">
        <pc:chgData name="Mia Rytter Lund" userId="fd5a37df-57b5-4ab7-b42f-f051b0300ae8" providerId="ADAL" clId="{ED476330-2767-4560-BB40-AACDC7D43230}" dt="2022-12-02T22:06:59.356" v="2368"/>
        <pc:sldMkLst>
          <pc:docMk/>
          <pc:sldMk cId="3860365020" sldId="348"/>
        </pc:sldMkLst>
        <pc:spChg chg="add mod ord">
          <ac:chgData name="Mia Rytter Lund" userId="fd5a37df-57b5-4ab7-b42f-f051b0300ae8" providerId="ADAL" clId="{ED476330-2767-4560-BB40-AACDC7D43230}" dt="2022-12-02T21:46:53.299" v="1785" actId="1035"/>
          <ac:spMkLst>
            <pc:docMk/>
            <pc:sldMk cId="3860365020" sldId="348"/>
            <ac:spMk id="10" creationId="{6F7EFC4D-87EC-41CE-A770-E988F8FCEC66}"/>
          </ac:spMkLst>
        </pc:spChg>
        <pc:spChg chg="mod">
          <ac:chgData name="Mia Rytter Lund" userId="fd5a37df-57b5-4ab7-b42f-f051b0300ae8" providerId="ADAL" clId="{ED476330-2767-4560-BB40-AACDC7D43230}" dt="2022-12-02T21:46:11.561" v="1776" actId="14100"/>
          <ac:spMkLst>
            <pc:docMk/>
            <pc:sldMk cId="3860365020" sldId="348"/>
            <ac:spMk id="11" creationId="{F2237923-C517-4E64-BA44-64D3957B8269}"/>
          </ac:spMkLst>
        </pc:spChg>
      </pc:sldChg>
      <pc:sldChg chg="addSp delSp modSp mod modCm">
        <pc:chgData name="Mia Rytter Lund" userId="fd5a37df-57b5-4ab7-b42f-f051b0300ae8" providerId="ADAL" clId="{ED476330-2767-4560-BB40-AACDC7D43230}" dt="2022-12-02T21:53:29.581" v="2005" actId="20577"/>
        <pc:sldMkLst>
          <pc:docMk/>
          <pc:sldMk cId="4265384927" sldId="350"/>
        </pc:sldMkLst>
        <pc:spChg chg="mod">
          <ac:chgData name="Mia Rytter Lund" userId="fd5a37df-57b5-4ab7-b42f-f051b0300ae8" providerId="ADAL" clId="{ED476330-2767-4560-BB40-AACDC7D43230}" dt="2022-11-29T22:26:53.346" v="915" actId="20577"/>
          <ac:spMkLst>
            <pc:docMk/>
            <pc:sldMk cId="4265384927" sldId="350"/>
            <ac:spMk id="11" creationId="{F2237923-C517-4E64-BA44-64D3957B8269}"/>
          </ac:spMkLst>
        </pc:spChg>
        <pc:spChg chg="mod">
          <ac:chgData name="Mia Rytter Lund" userId="fd5a37df-57b5-4ab7-b42f-f051b0300ae8" providerId="ADAL" clId="{ED476330-2767-4560-BB40-AACDC7D43230}" dt="2022-12-02T21:53:29.581" v="2005" actId="20577"/>
          <ac:spMkLst>
            <pc:docMk/>
            <pc:sldMk cId="4265384927" sldId="350"/>
            <ac:spMk id="18" creationId="{B3616200-E5B3-48A1-AC7B-FA5D164E0798}"/>
          </ac:spMkLst>
        </pc:spChg>
        <pc:spChg chg="add del mod">
          <ac:chgData name="Mia Rytter Lund" userId="fd5a37df-57b5-4ab7-b42f-f051b0300ae8" providerId="ADAL" clId="{ED476330-2767-4560-BB40-AACDC7D43230}" dt="2022-12-02T21:50:24.705" v="1917" actId="21"/>
          <ac:spMkLst>
            <pc:docMk/>
            <pc:sldMk cId="4265384927" sldId="350"/>
            <ac:spMk id="20" creationId="{305029BC-3491-46CC-8467-F450CA95B123}"/>
          </ac:spMkLst>
        </pc:spChg>
      </pc:sldChg>
      <pc:sldChg chg="modSp mod">
        <pc:chgData name="Mia Rytter Lund" userId="fd5a37df-57b5-4ab7-b42f-f051b0300ae8" providerId="ADAL" clId="{ED476330-2767-4560-BB40-AACDC7D43230}" dt="2022-12-02T21:49:50.901" v="1916" actId="20577"/>
        <pc:sldMkLst>
          <pc:docMk/>
          <pc:sldMk cId="2886145505" sldId="351"/>
        </pc:sldMkLst>
        <pc:spChg chg="mod">
          <ac:chgData name="Mia Rytter Lund" userId="fd5a37df-57b5-4ab7-b42f-f051b0300ae8" providerId="ADAL" clId="{ED476330-2767-4560-BB40-AACDC7D43230}" dt="2022-12-02T21:49:50.901" v="1916" actId="20577"/>
          <ac:spMkLst>
            <pc:docMk/>
            <pc:sldMk cId="2886145505" sldId="351"/>
            <ac:spMk id="11" creationId="{F2237923-C517-4E64-BA44-64D3957B8269}"/>
          </ac:spMkLst>
        </pc:spChg>
      </pc:sldChg>
      <pc:sldChg chg="addSp modSp new mod">
        <pc:chgData name="Mia Rytter Lund" userId="fd5a37df-57b5-4ab7-b42f-f051b0300ae8" providerId="ADAL" clId="{ED476330-2767-4560-BB40-AACDC7D43230}" dt="2022-11-29T22:15:49.552" v="84" actId="1076"/>
        <pc:sldMkLst>
          <pc:docMk/>
          <pc:sldMk cId="2823617944" sldId="352"/>
        </pc:sldMkLst>
        <pc:picChg chg="add mod">
          <ac:chgData name="Mia Rytter Lund" userId="fd5a37df-57b5-4ab7-b42f-f051b0300ae8" providerId="ADAL" clId="{ED476330-2767-4560-BB40-AACDC7D43230}" dt="2022-11-29T22:15:49.552" v="84" actId="1076"/>
          <ac:picMkLst>
            <pc:docMk/>
            <pc:sldMk cId="2823617944" sldId="352"/>
            <ac:picMk id="4" creationId="{267741D1-CAB0-4C7C-98A7-40BCF6810905}"/>
          </ac:picMkLst>
        </pc:picChg>
      </pc:sldChg>
      <pc:sldChg chg="new del">
        <pc:chgData name="Mia Rytter Lund" userId="fd5a37df-57b5-4ab7-b42f-f051b0300ae8" providerId="ADAL" clId="{ED476330-2767-4560-BB40-AACDC7D43230}" dt="2022-11-29T22:28:08.297" v="921" actId="47"/>
        <pc:sldMkLst>
          <pc:docMk/>
          <pc:sldMk cId="821138613" sldId="353"/>
        </pc:sldMkLst>
      </pc:sldChg>
      <pc:sldChg chg="new del">
        <pc:chgData name="Mia Rytter Lund" userId="fd5a37df-57b5-4ab7-b42f-f051b0300ae8" providerId="ADAL" clId="{ED476330-2767-4560-BB40-AACDC7D43230}" dt="2022-11-29T22:28:00.192" v="919" actId="47"/>
        <pc:sldMkLst>
          <pc:docMk/>
          <pc:sldMk cId="2223085451" sldId="353"/>
        </pc:sldMkLst>
      </pc:sldChg>
      <pc:sldChg chg="delSp modSp add mod">
        <pc:chgData name="Mia Rytter Lund" userId="fd5a37df-57b5-4ab7-b42f-f051b0300ae8" providerId="ADAL" clId="{ED476330-2767-4560-BB40-AACDC7D43230}" dt="2022-12-02T22:07:23.143" v="2392" actId="20577"/>
        <pc:sldMkLst>
          <pc:docMk/>
          <pc:sldMk cId="2460403538" sldId="353"/>
        </pc:sldMkLst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6" creationId="{0AABCFDE-D7EA-49B3-9D3D-D807DDA47D5D}"/>
          </ac:spMkLst>
        </pc:spChg>
        <pc:spChg chg="mod">
          <ac:chgData name="Mia Rytter Lund" userId="fd5a37df-57b5-4ab7-b42f-f051b0300ae8" providerId="ADAL" clId="{ED476330-2767-4560-BB40-AACDC7D43230}" dt="2022-11-29T22:28:26.167" v="940" actId="20577"/>
          <ac:spMkLst>
            <pc:docMk/>
            <pc:sldMk cId="2460403538" sldId="353"/>
            <ac:spMk id="7" creationId="{27C30AB3-064D-441B-A9D9-D1F3413F87C2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8" creationId="{FF7A399C-0702-4332-B4F2-1BAAD28E60AB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9" creationId="{7F44B5C7-CBD8-43A8-9C4E-212C8DF7CC89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10" creationId="{19FB744E-8CCB-46B8-8B1D-7BD74BB6B10E}"/>
          </ac:spMkLst>
        </pc:spChg>
        <pc:spChg chg="del">
          <ac:chgData name="Mia Rytter Lund" userId="fd5a37df-57b5-4ab7-b42f-f051b0300ae8" providerId="ADAL" clId="{ED476330-2767-4560-BB40-AACDC7D43230}" dt="2022-11-29T22:28:13.667" v="923" actId="478"/>
          <ac:spMkLst>
            <pc:docMk/>
            <pc:sldMk cId="2460403538" sldId="353"/>
            <ac:spMk id="10" creationId="{21109319-0CC7-4DF1-84F6-3A269736EED2}"/>
          </ac:spMkLst>
        </pc:spChg>
        <pc:spChg chg="mod">
          <ac:chgData name="Mia Rytter Lund" userId="fd5a37df-57b5-4ab7-b42f-f051b0300ae8" providerId="ADAL" clId="{ED476330-2767-4560-BB40-AACDC7D43230}" dt="2022-11-29T22:30:07.705" v="1224" actId="20577"/>
          <ac:spMkLst>
            <pc:docMk/>
            <pc:sldMk cId="2460403538" sldId="353"/>
            <ac:spMk id="11" creationId="{F2237923-C517-4E64-BA44-64D3957B8269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12" creationId="{35E881E3-870B-497A-8382-CBE0B9CB644A}"/>
          </ac:spMkLst>
        </pc:spChg>
        <pc:spChg chg="del">
          <ac:chgData name="Mia Rytter Lund" userId="fd5a37df-57b5-4ab7-b42f-f051b0300ae8" providerId="ADAL" clId="{ED476330-2767-4560-BB40-AACDC7D43230}" dt="2022-11-29T22:28:13.667" v="923" actId="478"/>
          <ac:spMkLst>
            <pc:docMk/>
            <pc:sldMk cId="2460403538" sldId="353"/>
            <ac:spMk id="12" creationId="{8F4B76D4-CD81-4686-BE24-11B085E78F71}"/>
          </ac:spMkLst>
        </pc:spChg>
        <pc:spChg chg="del mod">
          <ac:chgData name="Mia Rytter Lund" userId="fd5a37df-57b5-4ab7-b42f-f051b0300ae8" providerId="ADAL" clId="{ED476330-2767-4560-BB40-AACDC7D43230}" dt="2022-12-02T21:54:18.279" v="2016" actId="478"/>
          <ac:spMkLst>
            <pc:docMk/>
            <pc:sldMk cId="2460403538" sldId="353"/>
            <ac:spMk id="13" creationId="{A65E5C63-45A9-4013-AE20-74B61F2D80F2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15" creationId="{D96F3E6F-9694-44D2-809D-51264EF85021}"/>
          </ac:spMkLst>
        </pc:spChg>
        <pc:spChg chg="mod">
          <ac:chgData name="Mia Rytter Lund" userId="fd5a37df-57b5-4ab7-b42f-f051b0300ae8" providerId="ADAL" clId="{ED476330-2767-4560-BB40-AACDC7D43230}" dt="2022-12-02T22:07:23.143" v="2392" actId="20577"/>
          <ac:spMkLst>
            <pc:docMk/>
            <pc:sldMk cId="2460403538" sldId="353"/>
            <ac:spMk id="17" creationId="{9B57ADD3-8930-49EB-9F2A-A2B54A138328}"/>
          </ac:spMkLst>
        </pc:spChg>
        <pc:spChg chg="mod">
          <ac:chgData name="Mia Rytter Lund" userId="fd5a37df-57b5-4ab7-b42f-f051b0300ae8" providerId="ADAL" clId="{ED476330-2767-4560-BB40-AACDC7D43230}" dt="2022-12-02T21:56:47.968" v="2146" actId="1036"/>
          <ac:spMkLst>
            <pc:docMk/>
            <pc:sldMk cId="2460403538" sldId="353"/>
            <ac:spMk id="19" creationId="{ECBB8316-FF4F-49E6-880A-15E1A5C70BA5}"/>
          </ac:spMkLst>
        </pc:spChg>
        <pc:spChg chg="del">
          <ac:chgData name="Mia Rytter Lund" userId="fd5a37df-57b5-4ab7-b42f-f051b0300ae8" providerId="ADAL" clId="{ED476330-2767-4560-BB40-AACDC7D43230}" dt="2022-11-29T22:28:13.667" v="923" actId="478"/>
          <ac:spMkLst>
            <pc:docMk/>
            <pc:sldMk cId="2460403538" sldId="353"/>
            <ac:spMk id="22" creationId="{A8916DC6-5398-4A09-AF36-6DA76F62CE3F}"/>
          </ac:spMkLst>
        </pc:spChg>
        <pc:spChg chg="del">
          <ac:chgData name="Mia Rytter Lund" userId="fd5a37df-57b5-4ab7-b42f-f051b0300ae8" providerId="ADAL" clId="{ED476330-2767-4560-BB40-AACDC7D43230}" dt="2022-11-29T22:28:13.667" v="923" actId="478"/>
          <ac:spMkLst>
            <pc:docMk/>
            <pc:sldMk cId="2460403538" sldId="353"/>
            <ac:spMk id="25" creationId="{EDA2C9DA-AA0E-4900-AD2F-E52580846E8D}"/>
          </ac:spMkLst>
        </pc:spChg>
        <pc:spChg chg="del">
          <ac:chgData name="Mia Rytter Lund" userId="fd5a37df-57b5-4ab7-b42f-f051b0300ae8" providerId="ADAL" clId="{ED476330-2767-4560-BB40-AACDC7D43230}" dt="2022-11-29T22:28:13.667" v="923" actId="478"/>
          <ac:spMkLst>
            <pc:docMk/>
            <pc:sldMk cId="2460403538" sldId="353"/>
            <ac:spMk id="30" creationId="{BC46319C-8AE6-4A31-95E2-BC1DDD2382F5}"/>
          </ac:spMkLst>
        </pc:spChg>
        <pc:cxnChg chg="mod">
          <ac:chgData name="Mia Rytter Lund" userId="fd5a37df-57b5-4ab7-b42f-f051b0300ae8" providerId="ADAL" clId="{ED476330-2767-4560-BB40-AACDC7D43230}" dt="2022-12-02T21:56:47.968" v="2146" actId="1036"/>
          <ac:cxnSpMkLst>
            <pc:docMk/>
            <pc:sldMk cId="2460403538" sldId="353"/>
            <ac:cxnSpMk id="14" creationId="{FABA3CC2-9C87-49C6-BE37-B30DC7783122}"/>
          </ac:cxnSpMkLst>
        </pc:cxnChg>
        <pc:cxnChg chg="mod">
          <ac:chgData name="Mia Rytter Lund" userId="fd5a37df-57b5-4ab7-b42f-f051b0300ae8" providerId="ADAL" clId="{ED476330-2767-4560-BB40-AACDC7D43230}" dt="2022-12-02T21:56:47.968" v="2146" actId="1036"/>
          <ac:cxnSpMkLst>
            <pc:docMk/>
            <pc:sldMk cId="2460403538" sldId="353"/>
            <ac:cxnSpMk id="16" creationId="{D44A69B8-A054-491F-97F5-B68ADAFE9C64}"/>
          </ac:cxnSpMkLst>
        </pc:cxnChg>
        <pc:cxnChg chg="mod">
          <ac:chgData name="Mia Rytter Lund" userId="fd5a37df-57b5-4ab7-b42f-f051b0300ae8" providerId="ADAL" clId="{ED476330-2767-4560-BB40-AACDC7D43230}" dt="2022-12-02T21:56:47.968" v="2146" actId="1036"/>
          <ac:cxnSpMkLst>
            <pc:docMk/>
            <pc:sldMk cId="2460403538" sldId="353"/>
            <ac:cxnSpMk id="18" creationId="{E1DE5B8B-E884-4971-A8DB-B5B49365A677}"/>
          </ac:cxnSpMkLst>
        </pc:cxnChg>
      </pc:sldChg>
      <pc:sldChg chg="addSp delSp modSp add mod modNotesTx">
        <pc:chgData name="Mia Rytter Lund" userId="fd5a37df-57b5-4ab7-b42f-f051b0300ae8" providerId="ADAL" clId="{ED476330-2767-4560-BB40-AACDC7D43230}" dt="2022-12-02T22:00:59.432" v="2162" actId="1076"/>
        <pc:sldMkLst>
          <pc:docMk/>
          <pc:sldMk cId="2438857049" sldId="355"/>
        </pc:sldMkLst>
        <pc:spChg chg="mod">
          <ac:chgData name="Mia Rytter Lund" userId="fd5a37df-57b5-4ab7-b42f-f051b0300ae8" providerId="ADAL" clId="{ED476330-2767-4560-BB40-AACDC7D43230}" dt="2022-12-02T21:41:01.614" v="1724" actId="20577"/>
          <ac:spMkLst>
            <pc:docMk/>
            <pc:sldMk cId="2438857049" sldId="355"/>
            <ac:spMk id="12" creationId="{DFA1BE92-67D4-494C-938C-5E07E6182366}"/>
          </ac:spMkLst>
        </pc:spChg>
        <pc:spChg chg="add mod">
          <ac:chgData name="Mia Rytter Lund" userId="fd5a37df-57b5-4ab7-b42f-f051b0300ae8" providerId="ADAL" clId="{ED476330-2767-4560-BB40-AACDC7D43230}" dt="2022-12-02T22:00:20.148" v="2158" actId="113"/>
          <ac:spMkLst>
            <pc:docMk/>
            <pc:sldMk cId="2438857049" sldId="355"/>
            <ac:spMk id="15" creationId="{86DDCBFD-BF9A-40A1-AB12-BDE863ADBC40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16" creationId="{5E7A8C6E-92BC-4B90-A609-44EA16A52778}"/>
          </ac:spMkLst>
        </pc:spChg>
        <pc:spChg chg="add mod">
          <ac:chgData name="Mia Rytter Lund" userId="fd5a37df-57b5-4ab7-b42f-f051b0300ae8" providerId="ADAL" clId="{ED476330-2767-4560-BB40-AACDC7D43230}" dt="2022-12-02T22:00:59.432" v="2162" actId="1076"/>
          <ac:spMkLst>
            <pc:docMk/>
            <pc:sldMk cId="2438857049" sldId="355"/>
            <ac:spMk id="17" creationId="{96C0564C-BFF1-4C83-A18F-7788E2D05FDF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23" creationId="{021D5157-0B16-4ACC-A984-7AE560034E0D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25" creationId="{A71354C7-045C-4334-83F7-43AF718CD017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26" creationId="{B8B20ACD-E362-48CB-A8A7-F434A64277F2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28" creationId="{7017F8D6-C2A5-462A-B7A7-032E3840D9C9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29" creationId="{84BC7683-CA51-4905-AFC9-3D9783F66060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30" creationId="{AA864FB1-8753-4D04-B1C5-CF90E41F28CC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31" creationId="{A6D23F46-33D7-47EE-A180-00F4C7DC1825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32" creationId="{2318A6E4-30EE-4013-856B-218DFDC5F53F}"/>
          </ac:spMkLst>
        </pc:spChg>
        <pc:spChg chg="del">
          <ac:chgData name="Mia Rytter Lund" userId="fd5a37df-57b5-4ab7-b42f-f051b0300ae8" providerId="ADAL" clId="{ED476330-2767-4560-BB40-AACDC7D43230}" dt="2022-12-02T21:40:50.702" v="1681" actId="478"/>
          <ac:spMkLst>
            <pc:docMk/>
            <pc:sldMk cId="2438857049" sldId="355"/>
            <ac:spMk id="34" creationId="{56F3EAEC-F9D6-4DE0-8787-97F7ACA96730}"/>
          </ac:spMkLst>
        </pc:spChg>
      </pc:sldChg>
      <pc:sldChg chg="addSp delSp modSp new mod">
        <pc:chgData name="Mia Rytter Lund" userId="fd5a37df-57b5-4ab7-b42f-f051b0300ae8" providerId="ADAL" clId="{ED476330-2767-4560-BB40-AACDC7D43230}" dt="2022-12-02T21:52:12.556" v="1936" actId="1076"/>
        <pc:sldMkLst>
          <pc:docMk/>
          <pc:sldMk cId="3328935215" sldId="356"/>
        </pc:sldMkLst>
        <pc:spChg chg="del mod">
          <ac:chgData name="Mia Rytter Lund" userId="fd5a37df-57b5-4ab7-b42f-f051b0300ae8" providerId="ADAL" clId="{ED476330-2767-4560-BB40-AACDC7D43230}" dt="2022-12-02T21:50:55.849" v="1925" actId="478"/>
          <ac:spMkLst>
            <pc:docMk/>
            <pc:sldMk cId="3328935215" sldId="356"/>
            <ac:spMk id="2" creationId="{A59F8311-9BB0-457B-AFAB-9BC75146E840}"/>
          </ac:spMkLst>
        </pc:spChg>
        <pc:spChg chg="del">
          <ac:chgData name="Mia Rytter Lund" userId="fd5a37df-57b5-4ab7-b42f-f051b0300ae8" providerId="ADAL" clId="{ED476330-2767-4560-BB40-AACDC7D43230}" dt="2022-12-02T21:51:02.360" v="1927" actId="478"/>
          <ac:spMkLst>
            <pc:docMk/>
            <pc:sldMk cId="3328935215" sldId="356"/>
            <ac:spMk id="3" creationId="{DBA9A72A-4FC0-4C2C-A7E5-2F3BCA3456AF}"/>
          </ac:spMkLst>
        </pc:spChg>
        <pc:spChg chg="add mod">
          <ac:chgData name="Mia Rytter Lund" userId="fd5a37df-57b5-4ab7-b42f-f051b0300ae8" providerId="ADAL" clId="{ED476330-2767-4560-BB40-AACDC7D43230}" dt="2022-12-02T21:51:40.777" v="1933" actId="20577"/>
          <ac:spMkLst>
            <pc:docMk/>
            <pc:sldMk cId="3328935215" sldId="356"/>
            <ac:spMk id="4" creationId="{5AED0789-4D1B-4A34-BBD0-9E505DCD61A8}"/>
          </ac:spMkLst>
        </pc:spChg>
        <pc:spChg chg="add del mod">
          <ac:chgData name="Mia Rytter Lund" userId="fd5a37df-57b5-4ab7-b42f-f051b0300ae8" providerId="ADAL" clId="{ED476330-2767-4560-BB40-AACDC7D43230}" dt="2022-12-02T21:51:07.879" v="1928" actId="478"/>
          <ac:spMkLst>
            <pc:docMk/>
            <pc:sldMk cId="3328935215" sldId="356"/>
            <ac:spMk id="6" creationId="{A3C013A4-398D-43EC-825A-E19B2E83E7E2}"/>
          </ac:spMkLst>
        </pc:spChg>
        <pc:spChg chg="add mod">
          <ac:chgData name="Mia Rytter Lund" userId="fd5a37df-57b5-4ab7-b42f-f051b0300ae8" providerId="ADAL" clId="{ED476330-2767-4560-BB40-AACDC7D43230}" dt="2022-12-02T21:50:56.483" v="1926"/>
          <ac:spMkLst>
            <pc:docMk/>
            <pc:sldMk cId="3328935215" sldId="356"/>
            <ac:spMk id="7" creationId="{0C8FE229-5ACC-42B4-A177-A4C37201013A}"/>
          </ac:spMkLst>
        </pc:spChg>
        <pc:spChg chg="add mod">
          <ac:chgData name="Mia Rytter Lund" userId="fd5a37df-57b5-4ab7-b42f-f051b0300ae8" providerId="ADAL" clId="{ED476330-2767-4560-BB40-AACDC7D43230}" dt="2022-12-02T21:52:12.556" v="1936" actId="1076"/>
          <ac:spMkLst>
            <pc:docMk/>
            <pc:sldMk cId="3328935215" sldId="356"/>
            <ac:spMk id="8" creationId="{8B5552ED-D49D-4A4B-99A6-75967CB42D59}"/>
          </ac:spMkLst>
        </pc:spChg>
      </pc:sldChg>
      <pc:sldChg chg="addSp delSp modSp add mod setBg modNotesTx">
        <pc:chgData name="Mia Rytter Lund" userId="fd5a37df-57b5-4ab7-b42f-f051b0300ae8" providerId="ADAL" clId="{ED476330-2767-4560-BB40-AACDC7D43230}" dt="2022-12-02T22:06:05.138" v="2365" actId="113"/>
        <pc:sldMkLst>
          <pc:docMk/>
          <pc:sldMk cId="1933092816" sldId="357"/>
        </pc:sldMkLst>
        <pc:spChg chg="add del mod">
          <ac:chgData name="Mia Rytter Lund" userId="fd5a37df-57b5-4ab7-b42f-f051b0300ae8" providerId="ADAL" clId="{ED476330-2767-4560-BB40-AACDC7D43230}" dt="2022-12-02T22:04:04.263" v="2189" actId="478"/>
          <ac:spMkLst>
            <pc:docMk/>
            <pc:sldMk cId="1933092816" sldId="357"/>
            <ac:spMk id="11" creationId="{534C3B8C-AF8E-4C3B-BE65-1B0059CE0C07}"/>
          </ac:spMkLst>
        </pc:spChg>
        <pc:spChg chg="add mod">
          <ac:chgData name="Mia Rytter Lund" userId="fd5a37df-57b5-4ab7-b42f-f051b0300ae8" providerId="ADAL" clId="{ED476330-2767-4560-BB40-AACDC7D43230}" dt="2022-12-02T22:04:14.820" v="2190" actId="1076"/>
          <ac:spMkLst>
            <pc:docMk/>
            <pc:sldMk cId="1933092816" sldId="357"/>
            <ac:spMk id="12" creationId="{61A8952F-3B2A-4A83-BE3C-931ABAAE4409}"/>
          </ac:spMkLst>
        </pc:spChg>
        <pc:spChg chg="mod">
          <ac:chgData name="Mia Rytter Lund" userId="fd5a37df-57b5-4ab7-b42f-f051b0300ae8" providerId="ADAL" clId="{ED476330-2767-4560-BB40-AACDC7D43230}" dt="2022-12-02T22:04:14.820" v="2190" actId="1076"/>
          <ac:spMkLst>
            <pc:docMk/>
            <pc:sldMk cId="1933092816" sldId="357"/>
            <ac:spMk id="41" creationId="{7DD1BEFE-FF04-46C0-8C82-875A228C70F3}"/>
          </ac:spMkLst>
        </pc:spChg>
        <pc:spChg chg="del">
          <ac:chgData name="Mia Rytter Lund" userId="fd5a37df-57b5-4ab7-b42f-f051b0300ae8" providerId="ADAL" clId="{ED476330-2767-4560-BB40-AACDC7D43230}" dt="2022-12-02T22:01:37.356" v="2164" actId="478"/>
          <ac:spMkLst>
            <pc:docMk/>
            <pc:sldMk cId="1933092816" sldId="357"/>
            <ac:spMk id="42" creationId="{6FC8D232-7EFB-47BE-9AE1-D266FD7725F0}"/>
          </ac:spMkLst>
        </pc:spChg>
        <pc:spChg chg="del">
          <ac:chgData name="Mia Rytter Lund" userId="fd5a37df-57b5-4ab7-b42f-f051b0300ae8" providerId="ADAL" clId="{ED476330-2767-4560-BB40-AACDC7D43230}" dt="2022-12-02T22:01:37.356" v="2164" actId="478"/>
          <ac:spMkLst>
            <pc:docMk/>
            <pc:sldMk cId="1933092816" sldId="357"/>
            <ac:spMk id="43" creationId="{5EBB8361-371A-4E35-B569-7E6C11CA483A}"/>
          </ac:spMkLst>
        </pc:spChg>
        <pc:spChg chg="del">
          <ac:chgData name="Mia Rytter Lund" userId="fd5a37df-57b5-4ab7-b42f-f051b0300ae8" providerId="ADAL" clId="{ED476330-2767-4560-BB40-AACDC7D43230}" dt="2022-12-02T22:01:37.356" v="2164" actId="478"/>
          <ac:spMkLst>
            <pc:docMk/>
            <pc:sldMk cId="1933092816" sldId="357"/>
            <ac:spMk id="44" creationId="{F15A940C-88AE-4D92-8730-B7E13B27B57B}"/>
          </ac:spMkLst>
        </pc:spChg>
        <pc:spChg chg="del">
          <ac:chgData name="Mia Rytter Lund" userId="fd5a37df-57b5-4ab7-b42f-f051b0300ae8" providerId="ADAL" clId="{ED476330-2767-4560-BB40-AACDC7D43230}" dt="2022-12-02T22:01:37.356" v="2164" actId="478"/>
          <ac:spMkLst>
            <pc:docMk/>
            <pc:sldMk cId="1933092816" sldId="357"/>
            <ac:spMk id="45" creationId="{E5BCBACD-978C-4938-BB72-DC19BF4B878E}"/>
          </ac:spMkLst>
        </pc:spChg>
        <pc:spChg chg="del">
          <ac:chgData name="Mia Rytter Lund" userId="fd5a37df-57b5-4ab7-b42f-f051b0300ae8" providerId="ADAL" clId="{ED476330-2767-4560-BB40-AACDC7D43230}" dt="2022-12-02T22:01:37.356" v="2164" actId="478"/>
          <ac:spMkLst>
            <pc:docMk/>
            <pc:sldMk cId="1933092816" sldId="357"/>
            <ac:spMk id="81" creationId="{F0769BA3-66CD-4FC1-9AA0-CF03C4D0115B}"/>
          </ac:spMkLst>
        </pc:spChg>
        <pc:spChg chg="mod">
          <ac:chgData name="Mia Rytter Lund" userId="fd5a37df-57b5-4ab7-b42f-f051b0300ae8" providerId="ADAL" clId="{ED476330-2767-4560-BB40-AACDC7D43230}" dt="2022-12-02T22:03:58.763" v="2188" actId="1076"/>
          <ac:spMkLst>
            <pc:docMk/>
            <pc:sldMk cId="1933092816" sldId="357"/>
            <ac:spMk id="108" creationId="{F7505CCF-6B2D-4791-8B8E-A8068ECE6AE7}"/>
          </ac:spMkLst>
        </pc:spChg>
        <pc:picChg chg="add mod">
          <ac:chgData name="Mia Rytter Lund" userId="fd5a37df-57b5-4ab7-b42f-f051b0300ae8" providerId="ADAL" clId="{ED476330-2767-4560-BB40-AACDC7D43230}" dt="2022-12-02T22:04:14.820" v="2190" actId="1076"/>
          <ac:picMkLst>
            <pc:docMk/>
            <pc:sldMk cId="1933092816" sldId="357"/>
            <ac:picMk id="13" creationId="{CDA701EF-C59D-40CE-9746-031925698A25}"/>
          </ac:picMkLst>
        </pc:picChg>
        <pc:picChg chg="add mod">
          <ac:chgData name="Mia Rytter Lund" userId="fd5a37df-57b5-4ab7-b42f-f051b0300ae8" providerId="ADAL" clId="{ED476330-2767-4560-BB40-AACDC7D43230}" dt="2022-12-02T22:04:14.820" v="2190" actId="1076"/>
          <ac:picMkLst>
            <pc:docMk/>
            <pc:sldMk cId="1933092816" sldId="357"/>
            <ac:picMk id="14" creationId="{FCDA4B9B-73B2-40E3-8530-4F868BDC4A9E}"/>
          </ac:picMkLst>
        </pc:picChg>
        <pc:picChg chg="add mod">
          <ac:chgData name="Mia Rytter Lund" userId="fd5a37df-57b5-4ab7-b42f-f051b0300ae8" providerId="ADAL" clId="{ED476330-2767-4560-BB40-AACDC7D43230}" dt="2022-12-02T22:04:14.820" v="2190" actId="1076"/>
          <ac:picMkLst>
            <pc:docMk/>
            <pc:sldMk cId="1933092816" sldId="357"/>
            <ac:picMk id="15" creationId="{8C067C1F-A8D2-47F8-A296-828BCF699C85}"/>
          </ac:picMkLst>
        </pc:picChg>
        <pc:picChg chg="add mod">
          <ac:chgData name="Mia Rytter Lund" userId="fd5a37df-57b5-4ab7-b42f-f051b0300ae8" providerId="ADAL" clId="{ED476330-2767-4560-BB40-AACDC7D43230}" dt="2022-12-02T22:04:14.820" v="2190" actId="1076"/>
          <ac:picMkLst>
            <pc:docMk/>
            <pc:sldMk cId="1933092816" sldId="357"/>
            <ac:picMk id="16" creationId="{D57E559D-20CE-4625-B6C2-4031CECC1008}"/>
          </ac:picMkLst>
        </pc:picChg>
        <pc:picChg chg="add mod">
          <ac:chgData name="Mia Rytter Lund" userId="fd5a37df-57b5-4ab7-b42f-f051b0300ae8" providerId="ADAL" clId="{ED476330-2767-4560-BB40-AACDC7D43230}" dt="2022-12-02T22:04:14.820" v="2190" actId="1076"/>
          <ac:picMkLst>
            <pc:docMk/>
            <pc:sldMk cId="1933092816" sldId="357"/>
            <ac:picMk id="17" creationId="{849CA645-0B27-4BA2-A4F3-6730C9D19527}"/>
          </ac:picMkLst>
        </pc:picChg>
      </pc:sldChg>
    </pc:docChg>
  </pc:docChgLst>
  <pc:docChgLst>
    <pc:chgData name="Nikolaj Godsk Vestergaard" userId="13f6e931-e8bb-4f58-9241-2f10614c3355" providerId="ADAL" clId="{26E3B360-BE45-4C46-AA2F-A6EE35AB50A4}"/>
    <pc:docChg chg="undo redo custSel addSld delSld modSld sldOrd replTag">
      <pc:chgData name="Nikolaj Godsk Vestergaard" userId="13f6e931-e8bb-4f58-9241-2f10614c3355" providerId="ADAL" clId="{26E3B360-BE45-4C46-AA2F-A6EE35AB50A4}" dt="2023-04-13T14:26:59.357" v="4860"/>
      <pc:docMkLst>
        <pc:docMk/>
      </pc:docMkLst>
      <pc:sldChg chg="addSp delSp modSp del mod">
        <pc:chgData name="Nikolaj Godsk Vestergaard" userId="13f6e931-e8bb-4f58-9241-2f10614c3355" providerId="ADAL" clId="{26E3B360-BE45-4C46-AA2F-A6EE35AB50A4}" dt="2023-03-23T19:09:24.240" v="2315" actId="47"/>
        <pc:sldMkLst>
          <pc:docMk/>
          <pc:sldMk cId="0" sldId="256"/>
        </pc:sldMkLst>
        <pc:spChg chg="add mod">
          <ac:chgData name="Nikolaj Godsk Vestergaard" userId="13f6e931-e8bb-4f58-9241-2f10614c3355" providerId="ADAL" clId="{26E3B360-BE45-4C46-AA2F-A6EE35AB50A4}" dt="2023-03-23T16:41:26.757" v="16" actId="478"/>
          <ac:spMkLst>
            <pc:docMk/>
            <pc:sldMk cId="0" sldId="256"/>
            <ac:spMk id="4" creationId="{D24A754A-50D5-3F73-5518-5FB73633F30A}"/>
          </ac:spMkLst>
        </pc:spChg>
        <pc:spChg chg="del">
          <ac:chgData name="Nikolaj Godsk Vestergaard" userId="13f6e931-e8bb-4f58-9241-2f10614c3355" providerId="ADAL" clId="{26E3B360-BE45-4C46-AA2F-A6EE35AB50A4}" dt="2023-03-23T16:41:26.757" v="16" actId="478"/>
          <ac:spMkLst>
            <pc:docMk/>
            <pc:sldMk cId="0" sldId="256"/>
            <ac:spMk id="5" creationId="{6700E6DD-2609-4241-8E3B-D501AA8DCC47}"/>
          </ac:spMkLst>
        </pc:spChg>
        <pc:spChg chg="del">
          <ac:chgData name="Nikolaj Godsk Vestergaard" userId="13f6e931-e8bb-4f58-9241-2f10614c3355" providerId="ADAL" clId="{26E3B360-BE45-4C46-AA2F-A6EE35AB50A4}" dt="2023-03-23T16:41:26.757" v="16" actId="478"/>
          <ac:spMkLst>
            <pc:docMk/>
            <pc:sldMk cId="0" sldId="256"/>
            <ac:spMk id="694" creationId="{00000000-0000-0000-0000-000000000000}"/>
          </ac:spMkLst>
        </pc:spChg>
        <pc:graphicFrameChg chg="mod">
          <ac:chgData name="Nikolaj Godsk Vestergaard" userId="13f6e931-e8bb-4f58-9241-2f10614c3355" providerId="ADAL" clId="{26E3B360-BE45-4C46-AA2F-A6EE35AB50A4}" dt="2023-03-23T16:41:27.271" v="20"/>
          <ac:graphicFrameMkLst>
            <pc:docMk/>
            <pc:sldMk cId="0" sldId="256"/>
            <ac:graphicFrameMk id="2" creationId="{CB41E3BF-4194-4AEC-AE0B-9FE634FD6E9D}"/>
          </ac:graphicFrameMkLst>
        </pc:graphicFrameChg>
      </pc:sldChg>
      <pc:sldChg chg="modSp add mod ord modTransition modShow">
        <pc:chgData name="Nikolaj Godsk Vestergaard" userId="13f6e931-e8bb-4f58-9241-2f10614c3355" providerId="ADAL" clId="{26E3B360-BE45-4C46-AA2F-A6EE35AB50A4}" dt="2023-04-13T14:17:47.175" v="4680"/>
        <pc:sldMkLst>
          <pc:docMk/>
          <pc:sldMk cId="523858196" sldId="257"/>
        </pc:sldMkLst>
        <pc:spChg chg="mod">
          <ac:chgData name="Nikolaj Godsk Vestergaard" userId="13f6e931-e8bb-4f58-9241-2f10614c3355" providerId="ADAL" clId="{26E3B360-BE45-4C46-AA2F-A6EE35AB50A4}" dt="2023-03-23T16:46:56.179" v="94" actId="207"/>
          <ac:spMkLst>
            <pc:docMk/>
            <pc:sldMk cId="523858196" sldId="257"/>
            <ac:spMk id="2" creationId="{095CDFB4-C6B1-F4A6-1225-D9C841C8D24B}"/>
          </ac:spMkLst>
        </pc:spChg>
        <pc:spChg chg="mod">
          <ac:chgData name="Nikolaj Godsk Vestergaard" userId="13f6e931-e8bb-4f58-9241-2f10614c3355" providerId="ADAL" clId="{26E3B360-BE45-4C46-AA2F-A6EE35AB50A4}" dt="2023-03-23T16:49:25.773" v="112" actId="404"/>
          <ac:spMkLst>
            <pc:docMk/>
            <pc:sldMk cId="523858196" sldId="257"/>
            <ac:spMk id="9" creationId="{D1237289-81E7-A6F0-F31E-D988C5943818}"/>
          </ac:spMkLst>
        </pc:spChg>
      </pc:sldChg>
      <pc:sldChg chg="del">
        <pc:chgData name="Nikolaj Godsk Vestergaard" userId="13f6e931-e8bb-4f58-9241-2f10614c3355" providerId="ADAL" clId="{26E3B360-BE45-4C46-AA2F-A6EE35AB50A4}" dt="2023-03-23T16:41:21.196" v="15" actId="47"/>
        <pc:sldMkLst>
          <pc:docMk/>
          <pc:sldMk cId="3669439568" sldId="259"/>
        </pc:sldMkLst>
      </pc:sldChg>
      <pc:sldChg chg="del">
        <pc:chgData name="Nikolaj Godsk Vestergaard" userId="13f6e931-e8bb-4f58-9241-2f10614c3355" providerId="ADAL" clId="{26E3B360-BE45-4C46-AA2F-A6EE35AB50A4}" dt="2023-03-23T16:41:15.777" v="9" actId="47"/>
        <pc:sldMkLst>
          <pc:docMk/>
          <pc:sldMk cId="2252367502" sldId="261"/>
        </pc:sldMkLst>
      </pc:sldChg>
      <pc:sldChg chg="del">
        <pc:chgData name="Nikolaj Godsk Vestergaard" userId="13f6e931-e8bb-4f58-9241-2f10614c3355" providerId="ADAL" clId="{26E3B360-BE45-4C46-AA2F-A6EE35AB50A4}" dt="2023-03-23T16:41:16.734" v="10" actId="47"/>
        <pc:sldMkLst>
          <pc:docMk/>
          <pc:sldMk cId="4205915561" sldId="262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3151590070" sldId="268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932001311" sldId="273"/>
        </pc:sldMkLst>
      </pc:sldChg>
      <pc:sldChg chg="addSp delSp modSp mod setBg modClrScheme addCm modCm chgLayout">
        <pc:chgData name="Nikolaj Godsk Vestergaard" userId="13f6e931-e8bb-4f58-9241-2f10614c3355" providerId="ADAL" clId="{26E3B360-BE45-4C46-AA2F-A6EE35AB50A4}" dt="2023-04-13T14:26:59.357" v="4860"/>
        <pc:sldMkLst>
          <pc:docMk/>
          <pc:sldMk cId="664770772" sldId="282"/>
        </pc:sldMkLst>
        <pc:spChg chg="add del mod ord">
          <ac:chgData name="Nikolaj Godsk Vestergaard" userId="13f6e931-e8bb-4f58-9241-2f10614c3355" providerId="ADAL" clId="{26E3B360-BE45-4C46-AA2F-A6EE35AB50A4}" dt="2023-04-13T14:15:47.506" v="4627" actId="700"/>
          <ac:spMkLst>
            <pc:docMk/>
            <pc:sldMk cId="664770772" sldId="282"/>
            <ac:spMk id="2" creationId="{C4A1A9D9-6981-2430-A88C-2CC4B6F79B96}"/>
          </ac:spMkLst>
        </pc:spChg>
        <pc:spChg chg="add del mod ord">
          <ac:chgData name="Nikolaj Godsk Vestergaard" userId="13f6e931-e8bb-4f58-9241-2f10614c3355" providerId="ADAL" clId="{26E3B360-BE45-4C46-AA2F-A6EE35AB50A4}" dt="2023-04-13T14:16:01.990" v="4648" actId="700"/>
          <ac:spMkLst>
            <pc:docMk/>
            <pc:sldMk cId="664770772" sldId="282"/>
            <ac:spMk id="4" creationId="{54A85DAC-44F6-1FB5-BDDF-0139EBDCA8DF}"/>
          </ac:spMkLst>
        </pc:spChg>
        <pc:spChg chg="add del mod ord">
          <ac:chgData name="Nikolaj Godsk Vestergaard" userId="13f6e931-e8bb-4f58-9241-2f10614c3355" providerId="ADAL" clId="{26E3B360-BE45-4C46-AA2F-A6EE35AB50A4}" dt="2023-04-13T14:16:01.990" v="4648" actId="700"/>
          <ac:spMkLst>
            <pc:docMk/>
            <pc:sldMk cId="664770772" sldId="282"/>
            <ac:spMk id="6" creationId="{CF3ADD28-56E7-2639-F862-68DD3C8373ED}"/>
          </ac:spMkLst>
        </pc:spChg>
        <pc:spChg chg="add del mod ord">
          <ac:chgData name="Nikolaj Godsk Vestergaard" userId="13f6e931-e8bb-4f58-9241-2f10614c3355" providerId="ADAL" clId="{26E3B360-BE45-4C46-AA2F-A6EE35AB50A4}" dt="2023-04-13T14:16:55.080" v="4673" actId="700"/>
          <ac:spMkLst>
            <pc:docMk/>
            <pc:sldMk cId="664770772" sldId="282"/>
            <ac:spMk id="8" creationId="{B7F3C780-240E-7423-F813-BD6BBFE2D159}"/>
          </ac:spMkLst>
        </pc:spChg>
        <pc:spChg chg="mod">
          <ac:chgData name="Nikolaj Godsk Vestergaard" userId="13f6e931-e8bb-4f58-9241-2f10614c3355" providerId="ADAL" clId="{26E3B360-BE45-4C46-AA2F-A6EE35AB50A4}" dt="2023-04-13T14:23:03.089" v="4832" actId="1076"/>
          <ac:spMkLst>
            <pc:docMk/>
            <pc:sldMk cId="664770772" sldId="282"/>
            <ac:spMk id="11" creationId="{D936D440-4ACC-0318-B585-F8763CA6A315}"/>
          </ac:spMkLst>
        </pc:spChg>
        <pc:spChg chg="add mod">
          <ac:chgData name="Nikolaj Godsk Vestergaard" userId="13f6e931-e8bb-4f58-9241-2f10614c3355" providerId="ADAL" clId="{26E3B360-BE45-4C46-AA2F-A6EE35AB50A4}" dt="2023-04-13T14:23:43.323" v="4857" actId="20577"/>
          <ac:spMkLst>
            <pc:docMk/>
            <pc:sldMk cId="664770772" sldId="282"/>
            <ac:spMk id="13" creationId="{C8A5AC54-D0B6-F412-E3BC-1419EB83BBC4}"/>
          </ac:spMkLst>
        </pc:spChg>
        <pc:spChg chg="mod">
          <ac:chgData name="Nikolaj Godsk Vestergaard" userId="13f6e931-e8bb-4f58-9241-2f10614c3355" providerId="ADAL" clId="{26E3B360-BE45-4C46-AA2F-A6EE35AB50A4}" dt="2023-04-13T14:18:21.409" v="4683" actId="1076"/>
          <ac:spMkLst>
            <pc:docMk/>
            <pc:sldMk cId="664770772" sldId="282"/>
            <ac:spMk id="80" creationId="{0C8546AB-E152-4035-8674-FEE4057126B4}"/>
          </ac:spMkLst>
        </pc:spChg>
        <pc:spChg chg="mod">
          <ac:chgData name="Nikolaj Godsk Vestergaard" userId="13f6e931-e8bb-4f58-9241-2f10614c3355" providerId="ADAL" clId="{26E3B360-BE45-4C46-AA2F-A6EE35AB50A4}" dt="2023-04-13T14:19:51.025" v="4694" actId="14100"/>
          <ac:spMkLst>
            <pc:docMk/>
            <pc:sldMk cId="664770772" sldId="282"/>
            <ac:spMk id="198" creationId="{BAC975C9-9791-4552-8DB7-4C15EF2F10A2}"/>
          </ac:spMkLst>
        </pc:spChg>
        <pc:spChg chg="mod">
          <ac:chgData name="Nikolaj Godsk Vestergaard" userId="13f6e931-e8bb-4f58-9241-2f10614c3355" providerId="ADAL" clId="{26E3B360-BE45-4C46-AA2F-A6EE35AB50A4}" dt="2023-04-13T14:19:29.707" v="4690" actId="14100"/>
          <ac:spMkLst>
            <pc:docMk/>
            <pc:sldMk cId="664770772" sldId="282"/>
            <ac:spMk id="205" creationId="{44F6CD6E-5F40-45AB-929A-DBCC531073F9}"/>
          </ac:spMkLst>
        </pc:spChg>
        <pc:graphicFrameChg chg="add mod ord modVis replST">
          <ac:chgData name="Nikolaj Godsk Vestergaard" userId="13f6e931-e8bb-4f58-9241-2f10614c3355" providerId="ADAL" clId="{26E3B360-BE45-4C46-AA2F-A6EE35AB50A4}" dt="2023-04-13T14:16:55.615" v="4677"/>
          <ac:graphicFrameMkLst>
            <pc:docMk/>
            <pc:sldMk cId="664770772" sldId="282"/>
            <ac:graphicFrameMk id="3" creationId="{C28270E0-0E8C-6999-38B3-2828BBCB093E}"/>
          </ac:graphicFrameMkLst>
        </pc:graphicFrameChg>
        <pc:picChg chg="mod">
          <ac:chgData name="Nikolaj Godsk Vestergaard" userId="13f6e931-e8bb-4f58-9241-2f10614c3355" providerId="ADAL" clId="{26E3B360-BE45-4C46-AA2F-A6EE35AB50A4}" dt="2023-04-13T14:18:27.117" v="4684" actId="1076"/>
          <ac:picMkLst>
            <pc:docMk/>
            <pc:sldMk cId="664770772" sldId="282"/>
            <ac:picMk id="16" creationId="{56580945-B891-4A52-825F-56EAD74C464A}"/>
          </ac:picMkLst>
        </pc:picChg>
        <pc:picChg chg="mod">
          <ac:chgData name="Nikolaj Godsk Vestergaard" userId="13f6e931-e8bb-4f58-9241-2f10614c3355" providerId="ADAL" clId="{26E3B360-BE45-4C46-AA2F-A6EE35AB50A4}" dt="2023-04-13T14:19:41.495" v="4692" actId="1076"/>
          <ac:picMkLst>
            <pc:docMk/>
            <pc:sldMk cId="664770772" sldId="282"/>
            <ac:picMk id="169" creationId="{EEC513F4-7424-4C8B-A956-015437FB2C38}"/>
          </ac:picMkLst>
        </pc:picChg>
      </pc:sldChg>
      <pc:sldChg chg="del">
        <pc:chgData name="Nikolaj Godsk Vestergaard" userId="13f6e931-e8bb-4f58-9241-2f10614c3355" providerId="ADAL" clId="{26E3B360-BE45-4C46-AA2F-A6EE35AB50A4}" dt="2023-03-23T16:41:19.743" v="14" actId="47"/>
        <pc:sldMkLst>
          <pc:docMk/>
          <pc:sldMk cId="2818176505" sldId="332"/>
        </pc:sldMkLst>
      </pc:sldChg>
      <pc:sldChg chg="del">
        <pc:chgData name="Nikolaj Godsk Vestergaard" userId="13f6e931-e8bb-4f58-9241-2f10614c3355" providerId="ADAL" clId="{26E3B360-BE45-4C46-AA2F-A6EE35AB50A4}" dt="2023-03-23T16:41:14.039" v="8" actId="47"/>
        <pc:sldMkLst>
          <pc:docMk/>
          <pc:sldMk cId="4046010928" sldId="333"/>
        </pc:sldMkLst>
      </pc:sldChg>
      <pc:sldChg chg="del">
        <pc:chgData name="Nikolaj Godsk Vestergaard" userId="13f6e931-e8bb-4f58-9241-2f10614c3355" providerId="ADAL" clId="{26E3B360-BE45-4C46-AA2F-A6EE35AB50A4}" dt="2023-03-23T16:41:17.280" v="11" actId="47"/>
        <pc:sldMkLst>
          <pc:docMk/>
          <pc:sldMk cId="755171214" sldId="335"/>
        </pc:sldMkLst>
      </pc:sldChg>
      <pc:sldChg chg="del">
        <pc:chgData name="Nikolaj Godsk Vestergaard" userId="13f6e931-e8bb-4f58-9241-2f10614c3355" providerId="ADAL" clId="{26E3B360-BE45-4C46-AA2F-A6EE35AB50A4}" dt="2023-03-23T16:41:17.999" v="12" actId="47"/>
        <pc:sldMkLst>
          <pc:docMk/>
          <pc:sldMk cId="3230653498" sldId="336"/>
        </pc:sldMkLst>
      </pc:sldChg>
      <pc:sldChg chg="del">
        <pc:chgData name="Nikolaj Godsk Vestergaard" userId="13f6e931-e8bb-4f58-9241-2f10614c3355" providerId="ADAL" clId="{26E3B360-BE45-4C46-AA2F-A6EE35AB50A4}" dt="2023-03-23T16:41:11.832" v="7" actId="47"/>
        <pc:sldMkLst>
          <pc:docMk/>
          <pc:sldMk cId="2798339461" sldId="337"/>
        </pc:sldMkLst>
      </pc:sldChg>
      <pc:sldChg chg="delSp del mod setBg">
        <pc:chgData name="Nikolaj Godsk Vestergaard" userId="13f6e931-e8bb-4f58-9241-2f10614c3355" providerId="ADAL" clId="{26E3B360-BE45-4C46-AA2F-A6EE35AB50A4}" dt="2023-03-23T19:09:24.240" v="2315" actId="47"/>
        <pc:sldMkLst>
          <pc:docMk/>
          <pc:sldMk cId="4052520069" sldId="338"/>
        </pc:sldMkLst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4" creationId="{B7FC3C18-0E4F-49B9-85D2-82FF8A035D13}"/>
          </ac:spMkLst>
        </pc:spChg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11" creationId="{F2237923-C517-4E64-BA44-64D3957B8269}"/>
          </ac:spMkLst>
        </pc:spChg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12" creationId="{22260257-E40E-419D-ACCC-390F6346492C}"/>
          </ac:spMkLst>
        </pc:spChg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13" creationId="{119B1449-E62A-4861-85AF-E5307FDD89DE}"/>
          </ac:spMkLst>
        </pc:spChg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14" creationId="{8EB6B20A-6C8A-4F4A-9B7E-79A6F4382549}"/>
          </ac:spMkLst>
        </pc:spChg>
        <pc:spChg chg="del">
          <ac:chgData name="Nikolaj Godsk Vestergaard" userId="13f6e931-e8bb-4f58-9241-2f10614c3355" providerId="ADAL" clId="{26E3B360-BE45-4C46-AA2F-A6EE35AB50A4}" dt="2023-03-23T16:41:09.878" v="6" actId="478"/>
          <ac:spMkLst>
            <pc:docMk/>
            <pc:sldMk cId="4052520069" sldId="338"/>
            <ac:spMk id="15" creationId="{FECDBCAD-331E-46AC-81C4-945BE3DED884}"/>
          </ac:spMkLst>
        </pc:spChg>
        <pc:grpChg chg="del">
          <ac:chgData name="Nikolaj Godsk Vestergaard" userId="13f6e931-e8bb-4f58-9241-2f10614c3355" providerId="ADAL" clId="{26E3B360-BE45-4C46-AA2F-A6EE35AB50A4}" dt="2023-03-23T16:41:09.878" v="6" actId="478"/>
          <ac:grpSpMkLst>
            <pc:docMk/>
            <pc:sldMk cId="4052520069" sldId="338"/>
            <ac:grpSpMk id="16" creationId="{1AB7DB3F-A651-4DD5-9260-820AF450BC16}"/>
          </ac:grpSpMkLst>
        </pc:grpChg>
      </pc:sldChg>
      <pc:sldChg chg="addSp delSp modSp del mod">
        <pc:chgData name="Nikolaj Godsk Vestergaard" userId="13f6e931-e8bb-4f58-9241-2f10614c3355" providerId="ADAL" clId="{26E3B360-BE45-4C46-AA2F-A6EE35AB50A4}" dt="2023-03-23T19:09:24.240" v="2315" actId="47"/>
        <pc:sldMkLst>
          <pc:docMk/>
          <pc:sldMk cId="3775362778" sldId="339"/>
        </pc:sldMkLst>
        <pc:spChg chg="del">
          <ac:chgData name="Nikolaj Godsk Vestergaard" userId="13f6e931-e8bb-4f58-9241-2f10614c3355" providerId="ADAL" clId="{26E3B360-BE45-4C46-AA2F-A6EE35AB50A4}" dt="2023-03-23T16:41:02.813" v="1" actId="478"/>
          <ac:spMkLst>
            <pc:docMk/>
            <pc:sldMk cId="3775362778" sldId="339"/>
            <ac:spMk id="2" creationId="{0F8BF24F-A2E6-4CF6-8D40-59F7B68CAF25}"/>
          </ac:spMkLst>
        </pc:spChg>
        <pc:spChg chg="add mod">
          <ac:chgData name="Nikolaj Godsk Vestergaard" userId="13f6e931-e8bb-4f58-9241-2f10614c3355" providerId="ADAL" clId="{26E3B360-BE45-4C46-AA2F-A6EE35AB50A4}" dt="2023-03-23T16:41:02.813" v="1" actId="478"/>
          <ac:spMkLst>
            <pc:docMk/>
            <pc:sldMk cId="3775362778" sldId="339"/>
            <ac:spMk id="4" creationId="{EABE2488-A484-E92B-5AA2-B4FF0065500F}"/>
          </ac:spMkLst>
        </pc:spChg>
        <pc:spChg chg="del">
          <ac:chgData name="Nikolaj Godsk Vestergaard" userId="13f6e931-e8bb-4f58-9241-2f10614c3355" providerId="ADAL" clId="{26E3B360-BE45-4C46-AA2F-A6EE35AB50A4}" dt="2023-03-23T16:41:02.813" v="1" actId="478"/>
          <ac:spMkLst>
            <pc:docMk/>
            <pc:sldMk cId="3775362778" sldId="339"/>
            <ac:spMk id="51" creationId="{7236F299-5A52-45A6-9F82-B19616CAEBB1}"/>
          </ac:spMkLst>
        </pc:s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52" creationId="{A1034F4A-F126-4E3D-BBC0-D4D68E9FB138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65" creationId="{D8A6223D-6E50-4632-8E2C-5202A3466DDF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68" creationId="{3AAFDADA-98EE-43DA-BD6C-A8EDC0BB5731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71" creationId="{6C842F8B-F2D1-49EF-94AE-CAA0F4D5BEE4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74" creationId="{73E8A4A9-C61E-45E2-AF68-692206B857A7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77" creationId="{38256CDB-3BF9-4D9E-8958-1702ADBC15C7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84" creationId="{524B5000-53EF-4C3C-98B9-CDB9F84B2914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87" creationId="{3E144F58-4EDE-4AD0-9981-CC4DB98991E9}"/>
          </ac:grpSpMkLst>
        </pc:grpChg>
        <pc:grpChg chg="del">
          <ac:chgData name="Nikolaj Godsk Vestergaard" userId="13f6e931-e8bb-4f58-9241-2f10614c3355" providerId="ADAL" clId="{26E3B360-BE45-4C46-AA2F-A6EE35AB50A4}" dt="2023-03-23T16:41:02.813" v="1" actId="478"/>
          <ac:grpSpMkLst>
            <pc:docMk/>
            <pc:sldMk cId="3775362778" sldId="339"/>
            <ac:grpSpMk id="95" creationId="{70340D72-6B99-4AB1-85A9-613992AF7A26}"/>
          </ac:grpSpMkLst>
        </pc:grpChg>
        <pc:graphicFrameChg chg="mod">
          <ac:chgData name="Nikolaj Godsk Vestergaard" userId="13f6e931-e8bb-4f58-9241-2f10614c3355" providerId="ADAL" clId="{26E3B360-BE45-4C46-AA2F-A6EE35AB50A4}" dt="2023-03-23T16:41:03.340" v="5"/>
          <ac:graphicFrameMkLst>
            <pc:docMk/>
            <pc:sldMk cId="3775362778" sldId="339"/>
            <ac:graphicFrameMk id="6" creationId="{2CA615AF-F9B8-4523-BF47-85C929EE8B61}"/>
          </ac:graphicFrameMkLst>
        </pc:graphicFrameChg>
      </pc:sldChg>
      <pc:sldChg chg="addSp delSp modSp new add mod ord setBg delCm modCm">
        <pc:chgData name="Nikolaj Godsk Vestergaard" userId="13f6e931-e8bb-4f58-9241-2f10614c3355" providerId="ADAL" clId="{26E3B360-BE45-4C46-AA2F-A6EE35AB50A4}" dt="2023-04-13T14:15:22.455" v="4624"/>
        <pc:sldMkLst>
          <pc:docMk/>
          <pc:sldMk cId="3461901739" sldId="340"/>
        </pc:sldMkLst>
        <pc:spChg chg="mod ord">
          <ac:chgData name="Nikolaj Godsk Vestergaard" userId="13f6e931-e8bb-4f58-9241-2f10614c3355" providerId="ADAL" clId="{26E3B360-BE45-4C46-AA2F-A6EE35AB50A4}" dt="2023-04-13T12:45:35.765" v="2477"/>
          <ac:spMkLst>
            <pc:docMk/>
            <pc:sldMk cId="3461901739" sldId="340"/>
            <ac:spMk id="2" creationId="{FBF23CCB-993C-1E32-957D-D676870DD7F8}"/>
          </ac:spMkLst>
        </pc:spChg>
        <pc:spChg chg="add mod ord">
          <ac:chgData name="Nikolaj Godsk Vestergaard" userId="13f6e931-e8bb-4f58-9241-2f10614c3355" providerId="ADAL" clId="{26E3B360-BE45-4C46-AA2F-A6EE35AB50A4}" dt="2023-04-13T13:03:18.940" v="2823" actId="1076"/>
          <ac:spMkLst>
            <pc:docMk/>
            <pc:sldMk cId="3461901739" sldId="340"/>
            <ac:spMk id="3" creationId="{6E834057-EF3D-96DF-1174-15FA6F553EE2}"/>
          </ac:spMkLst>
        </pc:spChg>
        <pc:spChg chg="add mod ord">
          <ac:chgData name="Nikolaj Godsk Vestergaard" userId="13f6e931-e8bb-4f58-9241-2f10614c3355" providerId="ADAL" clId="{26E3B360-BE45-4C46-AA2F-A6EE35AB50A4}" dt="2023-03-23T18:51:10.192" v="2143"/>
          <ac:spMkLst>
            <pc:docMk/>
            <pc:sldMk cId="3461901739" sldId="340"/>
            <ac:spMk id="4" creationId="{61BC663F-6158-52D0-3CFD-89A817B4A564}"/>
          </ac:spMkLst>
        </pc:spChg>
        <pc:spChg chg="add mod ord">
          <ac:chgData name="Nikolaj Godsk Vestergaard" userId="13f6e931-e8bb-4f58-9241-2f10614c3355" providerId="ADAL" clId="{26E3B360-BE45-4C46-AA2F-A6EE35AB50A4}" dt="2023-04-13T14:10:40.956" v="4568" actId="14100"/>
          <ac:spMkLst>
            <pc:docMk/>
            <pc:sldMk cId="3461901739" sldId="340"/>
            <ac:spMk id="6" creationId="{C4EC46CE-3886-090C-4684-5B00306F583F}"/>
          </ac:spMkLst>
        </pc:spChg>
        <pc:spChg chg="add mod ord">
          <ac:chgData name="Nikolaj Godsk Vestergaard" userId="13f6e931-e8bb-4f58-9241-2f10614c3355" providerId="ADAL" clId="{26E3B360-BE45-4C46-AA2F-A6EE35AB50A4}" dt="2023-04-13T12:45:35.771" v="2489"/>
          <ac:spMkLst>
            <pc:docMk/>
            <pc:sldMk cId="3461901739" sldId="340"/>
            <ac:spMk id="7" creationId="{912B9C44-23D2-886D-DD1F-57F92F8599C5}"/>
          </ac:spMkLst>
        </pc:spChg>
        <pc:spChg chg="add del mod ord">
          <ac:chgData name="Nikolaj Godsk Vestergaard" userId="13f6e931-e8bb-4f58-9241-2f10614c3355" providerId="ADAL" clId="{26E3B360-BE45-4C46-AA2F-A6EE35AB50A4}" dt="2023-04-13T12:45:35.769" v="2483"/>
          <ac:spMkLst>
            <pc:docMk/>
            <pc:sldMk cId="3461901739" sldId="340"/>
            <ac:spMk id="8" creationId="{94A5A96B-276B-2B73-6E1F-764964CFDE7C}"/>
          </ac:spMkLst>
        </pc:spChg>
        <pc:spChg chg="add mod ord">
          <ac:chgData name="Nikolaj Godsk Vestergaard" userId="13f6e931-e8bb-4f58-9241-2f10614c3355" providerId="ADAL" clId="{26E3B360-BE45-4C46-AA2F-A6EE35AB50A4}" dt="2023-04-13T14:14:17.518" v="4622" actId="20577"/>
          <ac:spMkLst>
            <pc:docMk/>
            <pc:sldMk cId="3461901739" sldId="340"/>
            <ac:spMk id="9" creationId="{1A4E5ACC-87FE-C968-39BC-FF7815EE2273}"/>
          </ac:spMkLst>
        </pc:spChg>
        <pc:spChg chg="add del mod">
          <ac:chgData name="Nikolaj Godsk Vestergaard" userId="13f6e931-e8bb-4f58-9241-2f10614c3355" providerId="ADAL" clId="{26E3B360-BE45-4C46-AA2F-A6EE35AB50A4}" dt="2023-03-23T16:51:25.686" v="150"/>
          <ac:spMkLst>
            <pc:docMk/>
            <pc:sldMk cId="3461901739" sldId="340"/>
            <ac:spMk id="11" creationId="{193A95B5-B181-2279-A237-6DFE9028532D}"/>
          </ac:spMkLst>
        </pc:spChg>
        <pc:spChg chg="add mod ord">
          <ac:chgData name="Nikolaj Godsk Vestergaard" userId="13f6e931-e8bb-4f58-9241-2f10614c3355" providerId="ADAL" clId="{26E3B360-BE45-4C46-AA2F-A6EE35AB50A4}" dt="2023-04-13T12:45:35.772" v="2491"/>
          <ac:spMkLst>
            <pc:docMk/>
            <pc:sldMk cId="3461901739" sldId="340"/>
            <ac:spMk id="11" creationId="{55CE6EB4-5D15-C5D1-F1B6-C8ACA3BBA3E9}"/>
          </ac:spMkLst>
        </pc:spChg>
        <pc:spChg chg="mod ord">
          <ac:chgData name="Nikolaj Godsk Vestergaard" userId="13f6e931-e8bb-4f58-9241-2f10614c3355" providerId="ADAL" clId="{26E3B360-BE45-4C46-AA2F-A6EE35AB50A4}" dt="2023-04-13T13:03:01.556" v="2820" actId="14100"/>
          <ac:spMkLst>
            <pc:docMk/>
            <pc:sldMk cId="3461901739" sldId="340"/>
            <ac:spMk id="12" creationId="{1DC29576-9F86-AF99-2E14-0E7B1B023D86}"/>
          </ac:spMkLst>
        </pc:spChg>
        <pc:spChg chg="add del mod ord">
          <ac:chgData name="Nikolaj Godsk Vestergaard" userId="13f6e931-e8bb-4f58-9241-2f10614c3355" providerId="ADAL" clId="{26E3B360-BE45-4C46-AA2F-A6EE35AB50A4}" dt="2023-03-23T18:22:09.037" v="1618" actId="478"/>
          <ac:spMkLst>
            <pc:docMk/>
            <pc:sldMk cId="3461901739" sldId="340"/>
            <ac:spMk id="12" creationId="{816A7AA9-1001-D3D9-859A-D33DD86F3DA9}"/>
          </ac:spMkLst>
        </pc:spChg>
        <pc:spChg chg="add del mod ord">
          <ac:chgData name="Nikolaj Godsk Vestergaard" userId="13f6e931-e8bb-4f58-9241-2f10614c3355" providerId="ADAL" clId="{26E3B360-BE45-4C46-AA2F-A6EE35AB50A4}" dt="2023-03-23T18:22:09.815" v="1619" actId="478"/>
          <ac:spMkLst>
            <pc:docMk/>
            <pc:sldMk cId="3461901739" sldId="340"/>
            <ac:spMk id="13" creationId="{313ECA9F-549A-BC18-ACD4-08D0F809A0E5}"/>
          </ac:spMkLst>
        </pc:spChg>
        <pc:spChg chg="add mod ord">
          <ac:chgData name="Nikolaj Godsk Vestergaard" userId="13f6e931-e8bb-4f58-9241-2f10614c3355" providerId="ADAL" clId="{26E3B360-BE45-4C46-AA2F-A6EE35AB50A4}" dt="2023-04-13T12:50:15.235" v="2601" actId="6549"/>
          <ac:spMkLst>
            <pc:docMk/>
            <pc:sldMk cId="3461901739" sldId="340"/>
            <ac:spMk id="13" creationId="{8AA84EB9-C638-2980-3B1F-68E4F87D5495}"/>
          </ac:spMkLst>
        </pc:spChg>
        <pc:spChg chg="add mod ord">
          <ac:chgData name="Nikolaj Godsk Vestergaard" userId="13f6e931-e8bb-4f58-9241-2f10614c3355" providerId="ADAL" clId="{26E3B360-BE45-4C46-AA2F-A6EE35AB50A4}" dt="2023-04-13T14:10:45.118" v="4569" actId="14100"/>
          <ac:spMkLst>
            <pc:docMk/>
            <pc:sldMk cId="3461901739" sldId="340"/>
            <ac:spMk id="14" creationId="{360A9ADF-0E8F-44B0-AEAA-C3217F82A17D}"/>
          </ac:spMkLst>
        </pc:spChg>
        <pc:spChg chg="add mod ord">
          <ac:chgData name="Nikolaj Godsk Vestergaard" userId="13f6e931-e8bb-4f58-9241-2f10614c3355" providerId="ADAL" clId="{26E3B360-BE45-4C46-AA2F-A6EE35AB50A4}" dt="2023-04-13T14:11:26.210" v="4584" actId="20577"/>
          <ac:spMkLst>
            <pc:docMk/>
            <pc:sldMk cId="3461901739" sldId="340"/>
            <ac:spMk id="15" creationId="{15AE61C9-12CC-DF88-5C79-ABD5A71E76AA}"/>
          </ac:spMkLst>
        </pc:spChg>
        <pc:spChg chg="add del mod">
          <ac:chgData name="Nikolaj Godsk Vestergaard" userId="13f6e931-e8bb-4f58-9241-2f10614c3355" providerId="ADAL" clId="{26E3B360-BE45-4C46-AA2F-A6EE35AB50A4}" dt="2023-03-23T18:25:11.554" v="1703" actId="478"/>
          <ac:spMkLst>
            <pc:docMk/>
            <pc:sldMk cId="3461901739" sldId="340"/>
            <ac:spMk id="16" creationId="{ABACF3B3-5D52-4E59-E2A6-F19ABA6A634B}"/>
          </ac:spMkLst>
        </pc:spChg>
        <pc:spChg chg="add mod ord">
          <ac:chgData name="Nikolaj Godsk Vestergaard" userId="13f6e931-e8bb-4f58-9241-2f10614c3355" providerId="ADAL" clId="{26E3B360-BE45-4C46-AA2F-A6EE35AB50A4}" dt="2023-04-13T12:45:35.782" v="2527"/>
          <ac:spMkLst>
            <pc:docMk/>
            <pc:sldMk cId="3461901739" sldId="340"/>
            <ac:spMk id="16" creationId="{D7932C8B-52A0-D6A8-4A40-4A8402D00A3C}"/>
          </ac:spMkLst>
        </pc:spChg>
        <pc:spChg chg="add mod ord">
          <ac:chgData name="Nikolaj Godsk Vestergaard" userId="13f6e931-e8bb-4f58-9241-2f10614c3355" providerId="ADAL" clId="{26E3B360-BE45-4C46-AA2F-A6EE35AB50A4}" dt="2023-04-13T14:10:15.876" v="4563" actId="1076"/>
          <ac:spMkLst>
            <pc:docMk/>
            <pc:sldMk cId="3461901739" sldId="340"/>
            <ac:spMk id="17" creationId="{25C8A179-5DA7-057B-6D90-CD0340814F29}"/>
          </ac:spMkLst>
        </pc:spChg>
        <pc:spChg chg="add del mod">
          <ac:chgData name="Nikolaj Godsk Vestergaard" userId="13f6e931-e8bb-4f58-9241-2f10614c3355" providerId="ADAL" clId="{26E3B360-BE45-4C46-AA2F-A6EE35AB50A4}" dt="2023-03-23T18:26:56.898" v="1724" actId="478"/>
          <ac:spMkLst>
            <pc:docMk/>
            <pc:sldMk cId="3461901739" sldId="340"/>
            <ac:spMk id="17" creationId="{C16E6940-A12E-AA11-EB9E-7A2BFC93AD1C}"/>
          </ac:spMkLst>
        </pc:spChg>
        <pc:spChg chg="add mod ord">
          <ac:chgData name="Nikolaj Godsk Vestergaard" userId="13f6e931-e8bb-4f58-9241-2f10614c3355" providerId="ADAL" clId="{26E3B360-BE45-4C46-AA2F-A6EE35AB50A4}" dt="2023-04-13T14:10:02.416" v="4562" actId="1076"/>
          <ac:spMkLst>
            <pc:docMk/>
            <pc:sldMk cId="3461901739" sldId="340"/>
            <ac:spMk id="18" creationId="{4E3D6A7D-BB1C-C408-0F31-0C277155A9BE}"/>
          </ac:spMkLst>
        </pc:spChg>
        <pc:spChg chg="add del mod">
          <ac:chgData name="Nikolaj Godsk Vestergaard" userId="13f6e931-e8bb-4f58-9241-2f10614c3355" providerId="ADAL" clId="{26E3B360-BE45-4C46-AA2F-A6EE35AB50A4}" dt="2023-03-23T18:28:30.986" v="1752" actId="478"/>
          <ac:spMkLst>
            <pc:docMk/>
            <pc:sldMk cId="3461901739" sldId="340"/>
            <ac:spMk id="18" creationId="{E8BCE3D6-1F54-73BC-1191-9422BCB34AF0}"/>
          </ac:spMkLst>
        </pc:spChg>
        <pc:spChg chg="add del mod">
          <ac:chgData name="Nikolaj Godsk Vestergaard" userId="13f6e931-e8bb-4f58-9241-2f10614c3355" providerId="ADAL" clId="{26E3B360-BE45-4C46-AA2F-A6EE35AB50A4}" dt="2023-03-23T18:30:30.891" v="1778" actId="478"/>
          <ac:spMkLst>
            <pc:docMk/>
            <pc:sldMk cId="3461901739" sldId="340"/>
            <ac:spMk id="19" creationId="{208EABE3-CFFB-0F80-FF65-314DAF214F4B}"/>
          </ac:spMkLst>
        </pc:spChg>
        <pc:spChg chg="add mod ord">
          <ac:chgData name="Nikolaj Godsk Vestergaard" userId="13f6e931-e8bb-4f58-9241-2f10614c3355" providerId="ADAL" clId="{26E3B360-BE45-4C46-AA2F-A6EE35AB50A4}" dt="2023-04-13T12:59:22.690" v="2675" actId="20577"/>
          <ac:spMkLst>
            <pc:docMk/>
            <pc:sldMk cId="3461901739" sldId="340"/>
            <ac:spMk id="19" creationId="{590A113A-7784-D98C-CB3E-76911B81BF60}"/>
          </ac:spMkLst>
        </pc:spChg>
        <pc:spChg chg="add mod ord">
          <ac:chgData name="Nikolaj Godsk Vestergaard" userId="13f6e931-e8bb-4f58-9241-2f10614c3355" providerId="ADAL" clId="{26E3B360-BE45-4C46-AA2F-A6EE35AB50A4}" dt="2023-04-13T12:45:35.773" v="2497"/>
          <ac:spMkLst>
            <pc:docMk/>
            <pc:sldMk cId="3461901739" sldId="340"/>
            <ac:spMk id="20" creationId="{46B5C8FF-9C4B-190C-BF8B-66614F296421}"/>
          </ac:spMkLst>
        </pc:spChg>
        <pc:spChg chg="add del mod">
          <ac:chgData name="Nikolaj Godsk Vestergaard" userId="13f6e931-e8bb-4f58-9241-2f10614c3355" providerId="ADAL" clId="{26E3B360-BE45-4C46-AA2F-A6EE35AB50A4}" dt="2023-04-13T12:42:12.863" v="2442" actId="478"/>
          <ac:spMkLst>
            <pc:docMk/>
            <pc:sldMk cId="3461901739" sldId="340"/>
            <ac:spMk id="22" creationId="{E2CE19D6-BFED-679B-D4B6-CFA19289C105}"/>
          </ac:spMkLst>
        </pc:spChg>
        <pc:spChg chg="mod">
          <ac:chgData name="Nikolaj Godsk Vestergaard" userId="13f6e931-e8bb-4f58-9241-2f10614c3355" providerId="ADAL" clId="{26E3B360-BE45-4C46-AA2F-A6EE35AB50A4}" dt="2023-03-23T18:45:51.617" v="2119" actId="207"/>
          <ac:spMkLst>
            <pc:docMk/>
            <pc:sldMk cId="3461901739" sldId="340"/>
            <ac:spMk id="24" creationId="{F9F8B1EC-3D7B-4827-0607-C1B4F2D3F79D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26" creationId="{BBD54C86-171D-39F4-5EB7-B95F140262E3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27" creationId="{031AD754-6772-61A1-0B62-E78322654F9B}"/>
          </ac:spMkLst>
        </pc:spChg>
        <pc:spChg chg="add mod ord">
          <ac:chgData name="Nikolaj Godsk Vestergaard" userId="13f6e931-e8bb-4f58-9241-2f10614c3355" providerId="ADAL" clId="{26E3B360-BE45-4C46-AA2F-A6EE35AB50A4}" dt="2023-04-13T13:57:04.532" v="3369" actId="14100"/>
          <ac:spMkLst>
            <pc:docMk/>
            <pc:sldMk cId="3461901739" sldId="340"/>
            <ac:spMk id="28" creationId="{A7AD4073-7B88-83A3-529B-444103195F8C}"/>
          </ac:spMkLst>
        </pc:spChg>
        <pc:spChg chg="add mod ord">
          <ac:chgData name="Nikolaj Godsk Vestergaard" userId="13f6e931-e8bb-4f58-9241-2f10614c3355" providerId="ADAL" clId="{26E3B360-BE45-4C46-AA2F-A6EE35AB50A4}" dt="2023-04-13T12:45:35.775" v="2503"/>
          <ac:spMkLst>
            <pc:docMk/>
            <pc:sldMk cId="3461901739" sldId="340"/>
            <ac:spMk id="29" creationId="{5CB3DAEF-9976-0854-FEA7-88FC4E2E5E52}"/>
          </ac:spMkLst>
        </pc:spChg>
        <pc:spChg chg="add del mod ord">
          <ac:chgData name="Nikolaj Godsk Vestergaard" userId="13f6e931-e8bb-4f58-9241-2f10614c3355" providerId="ADAL" clId="{26E3B360-BE45-4C46-AA2F-A6EE35AB50A4}" dt="2023-03-23T19:02:00.394" v="2261" actId="478"/>
          <ac:spMkLst>
            <pc:docMk/>
            <pc:sldMk cId="3461901739" sldId="340"/>
            <ac:spMk id="30" creationId="{368938E3-3721-A73C-BEDD-6597F445CCDC}"/>
          </ac:spMkLst>
        </pc:spChg>
        <pc:spChg chg="add del mod">
          <ac:chgData name="Nikolaj Godsk Vestergaard" userId="13f6e931-e8bb-4f58-9241-2f10614c3355" providerId="ADAL" clId="{26E3B360-BE45-4C46-AA2F-A6EE35AB50A4}" dt="2023-04-13T12:42:25.345" v="2446" actId="478"/>
          <ac:spMkLst>
            <pc:docMk/>
            <pc:sldMk cId="3461901739" sldId="340"/>
            <ac:spMk id="31" creationId="{07D81529-FE20-032E-0DAE-A76A3F7716DD}"/>
          </ac:spMkLst>
        </pc:spChg>
        <pc:spChg chg="add del mod ord">
          <ac:chgData name="Nikolaj Godsk Vestergaard" userId="13f6e931-e8bb-4f58-9241-2f10614c3355" providerId="ADAL" clId="{26E3B360-BE45-4C46-AA2F-A6EE35AB50A4}" dt="2023-03-23T19:02:02.963" v="2263" actId="478"/>
          <ac:spMkLst>
            <pc:docMk/>
            <pc:sldMk cId="3461901739" sldId="340"/>
            <ac:spMk id="31" creationId="{56AD1692-38C4-931F-DBA0-E2DF12A5EA0A}"/>
          </ac:spMkLst>
        </pc:spChg>
        <pc:spChg chg="mod">
          <ac:chgData name="Nikolaj Godsk Vestergaard" userId="13f6e931-e8bb-4f58-9241-2f10614c3355" providerId="ADAL" clId="{26E3B360-BE45-4C46-AA2F-A6EE35AB50A4}" dt="2023-03-23T18:46:34.907" v="2124" actId="207"/>
          <ac:spMkLst>
            <pc:docMk/>
            <pc:sldMk cId="3461901739" sldId="340"/>
            <ac:spMk id="33" creationId="{7C44A90B-7ECC-FC13-4584-458141A6FA2A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35" creationId="{04F04F2B-8C81-9997-4D69-DC00B3A4CF64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36" creationId="{F36BFD13-F597-10F3-D890-6DF284EF06EE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37" creationId="{F3AE91EE-1FD0-9E9F-D470-333ECE0C88A5}"/>
          </ac:spMkLst>
        </pc:spChg>
        <pc:spChg chg="mod">
          <ac:chgData name="Nikolaj Godsk Vestergaard" userId="13f6e931-e8bb-4f58-9241-2f10614c3355" providerId="ADAL" clId="{26E3B360-BE45-4C46-AA2F-A6EE35AB50A4}" dt="2023-03-23T18:23:52.991" v="1684"/>
          <ac:spMkLst>
            <pc:docMk/>
            <pc:sldMk cId="3461901739" sldId="340"/>
            <ac:spMk id="38" creationId="{68E8FCDE-CF67-2854-7D6D-B6D810567D71}"/>
          </ac:spMkLst>
        </pc:spChg>
        <pc:spChg chg="mod">
          <ac:chgData name="Nikolaj Godsk Vestergaard" userId="13f6e931-e8bb-4f58-9241-2f10614c3355" providerId="ADAL" clId="{26E3B360-BE45-4C46-AA2F-A6EE35AB50A4}" dt="2023-03-23T18:46:51.984" v="2125" actId="207"/>
          <ac:spMkLst>
            <pc:docMk/>
            <pc:sldMk cId="3461901739" sldId="340"/>
            <ac:spMk id="40" creationId="{7C066031-3E02-E982-5C61-A17DFFB4F153}"/>
          </ac:spMkLst>
        </pc:spChg>
        <pc:spChg chg="add mod">
          <ac:chgData name="Nikolaj Godsk Vestergaard" userId="13f6e931-e8bb-4f58-9241-2f10614c3355" providerId="ADAL" clId="{26E3B360-BE45-4C46-AA2F-A6EE35AB50A4}" dt="2023-03-23T18:40:37.813" v="2067" actId="14100"/>
          <ac:spMkLst>
            <pc:docMk/>
            <pc:sldMk cId="3461901739" sldId="340"/>
            <ac:spMk id="44" creationId="{E8A905F0-B91E-66A9-90F0-D159B898DFE6}"/>
          </ac:spMkLst>
        </pc:spChg>
        <pc:spChg chg="add mod ord">
          <ac:chgData name="Nikolaj Godsk Vestergaard" userId="13f6e931-e8bb-4f58-9241-2f10614c3355" providerId="ADAL" clId="{26E3B360-BE45-4C46-AA2F-A6EE35AB50A4}" dt="2023-03-23T18:40:57.900" v="2071" actId="164"/>
          <ac:spMkLst>
            <pc:docMk/>
            <pc:sldMk cId="3461901739" sldId="340"/>
            <ac:spMk id="45" creationId="{668A7CE8-D9A9-3E7F-D12D-3288BB87D42F}"/>
          </ac:spMkLst>
        </pc:spChg>
        <pc:spChg chg="add del mod ord">
          <ac:chgData name="Nikolaj Godsk Vestergaard" userId="13f6e931-e8bb-4f58-9241-2f10614c3355" providerId="ADAL" clId="{26E3B360-BE45-4C46-AA2F-A6EE35AB50A4}" dt="2023-04-13T12:46:16.018" v="2549" actId="478"/>
          <ac:spMkLst>
            <pc:docMk/>
            <pc:sldMk cId="3461901739" sldId="340"/>
            <ac:spMk id="46" creationId="{884435C3-7D0E-E6EF-9224-92C465B52494}"/>
          </ac:spMkLst>
        </pc:spChg>
        <pc:spChg chg="add mod">
          <ac:chgData name="Nikolaj Godsk Vestergaard" userId="13f6e931-e8bb-4f58-9241-2f10614c3355" providerId="ADAL" clId="{26E3B360-BE45-4C46-AA2F-A6EE35AB50A4}" dt="2023-04-13T12:59:03.739" v="2669" actId="20577"/>
          <ac:spMkLst>
            <pc:docMk/>
            <pc:sldMk cId="3461901739" sldId="340"/>
            <ac:spMk id="50" creationId="{39F0A921-56B5-73E9-77BF-99DCAAACF355}"/>
          </ac:spMkLst>
        </pc:spChg>
        <pc:spChg chg="add mod">
          <ac:chgData name="Nikolaj Godsk Vestergaard" userId="13f6e931-e8bb-4f58-9241-2f10614c3355" providerId="ADAL" clId="{26E3B360-BE45-4C46-AA2F-A6EE35AB50A4}" dt="2023-03-23T18:41:24.700" v="2079" actId="1036"/>
          <ac:spMkLst>
            <pc:docMk/>
            <pc:sldMk cId="3461901739" sldId="340"/>
            <ac:spMk id="55" creationId="{7E55721A-F1B2-B31F-09D1-20DA933E99E1}"/>
          </ac:spMkLst>
        </pc:spChg>
        <pc:spChg chg="add mod">
          <ac:chgData name="Nikolaj Godsk Vestergaard" userId="13f6e931-e8bb-4f58-9241-2f10614c3355" providerId="ADAL" clId="{26E3B360-BE45-4C46-AA2F-A6EE35AB50A4}" dt="2023-04-13T14:10:15.876" v="4563" actId="1076"/>
          <ac:spMkLst>
            <pc:docMk/>
            <pc:sldMk cId="3461901739" sldId="340"/>
            <ac:spMk id="62" creationId="{8AF84851-0492-FEF4-2F89-F75C3C6E28F4}"/>
          </ac:spMkLst>
        </pc:spChg>
        <pc:spChg chg="add mod">
          <ac:chgData name="Nikolaj Godsk Vestergaard" userId="13f6e931-e8bb-4f58-9241-2f10614c3355" providerId="ADAL" clId="{26E3B360-BE45-4C46-AA2F-A6EE35AB50A4}" dt="2023-04-13T14:10:02.416" v="4562" actId="1076"/>
          <ac:spMkLst>
            <pc:docMk/>
            <pc:sldMk cId="3461901739" sldId="340"/>
            <ac:spMk id="65" creationId="{20320C5D-3947-DB90-3B37-284B51331045}"/>
          </ac:spMkLst>
        </pc:spChg>
        <pc:spChg chg="add mod ord">
          <ac:chgData name="Nikolaj Godsk Vestergaard" userId="13f6e931-e8bb-4f58-9241-2f10614c3355" providerId="ADAL" clId="{26E3B360-BE45-4C46-AA2F-A6EE35AB50A4}" dt="2023-04-13T13:47:17.015" v="2959" actId="1076"/>
          <ac:spMkLst>
            <pc:docMk/>
            <pc:sldMk cId="3461901739" sldId="340"/>
            <ac:spMk id="71" creationId="{D357E015-8B86-3B9A-DCFA-D78869B8562E}"/>
          </ac:spMkLst>
        </pc:spChg>
        <pc:spChg chg="mod">
          <ac:chgData name="Nikolaj Godsk Vestergaard" userId="13f6e931-e8bb-4f58-9241-2f10614c3355" providerId="ADAL" clId="{26E3B360-BE45-4C46-AA2F-A6EE35AB50A4}" dt="2023-03-23T18:54:09.965" v="2195" actId="207"/>
          <ac:spMkLst>
            <pc:docMk/>
            <pc:sldMk cId="3461901739" sldId="340"/>
            <ac:spMk id="77" creationId="{F6A890D3-5E97-5801-B431-45592739DBA7}"/>
          </ac:spMkLst>
        </pc:spChg>
        <pc:spChg chg="mod">
          <ac:chgData name="Nikolaj Godsk Vestergaard" userId="13f6e931-e8bb-4f58-9241-2f10614c3355" providerId="ADAL" clId="{26E3B360-BE45-4C46-AA2F-A6EE35AB50A4}" dt="2023-03-23T18:55:33.077" v="2200" actId="207"/>
          <ac:spMkLst>
            <pc:docMk/>
            <pc:sldMk cId="3461901739" sldId="340"/>
            <ac:spMk id="80" creationId="{497D2A85-40F0-B945-1CFB-7D490C785FAC}"/>
          </ac:spMkLst>
        </pc:spChg>
        <pc:spChg chg="add mod ord">
          <ac:chgData name="Nikolaj Godsk Vestergaard" userId="13f6e931-e8bb-4f58-9241-2f10614c3355" providerId="ADAL" clId="{26E3B360-BE45-4C46-AA2F-A6EE35AB50A4}" dt="2023-04-13T14:13:18.244" v="4610" actId="14100"/>
          <ac:spMkLst>
            <pc:docMk/>
            <pc:sldMk cId="3461901739" sldId="340"/>
            <ac:spMk id="88" creationId="{73604358-AC95-4D74-F80A-ACC403B5B811}"/>
          </ac:spMkLst>
        </pc:spChg>
        <pc:spChg chg="add mod ord">
          <ac:chgData name="Nikolaj Godsk Vestergaard" userId="13f6e931-e8bb-4f58-9241-2f10614c3355" providerId="ADAL" clId="{26E3B360-BE45-4C46-AA2F-A6EE35AB50A4}" dt="2023-04-13T14:13:20.622" v="4611" actId="1076"/>
          <ac:spMkLst>
            <pc:docMk/>
            <pc:sldMk cId="3461901739" sldId="340"/>
            <ac:spMk id="89" creationId="{E030F844-B331-32EA-C3CD-D1293BE92218}"/>
          </ac:spMkLst>
        </pc:spChg>
        <pc:spChg chg="add mod ord">
          <ac:chgData name="Nikolaj Godsk Vestergaard" userId="13f6e931-e8bb-4f58-9241-2f10614c3355" providerId="ADAL" clId="{26E3B360-BE45-4C46-AA2F-A6EE35AB50A4}" dt="2023-04-13T14:10:15.876" v="4563" actId="1076"/>
          <ac:spMkLst>
            <pc:docMk/>
            <pc:sldMk cId="3461901739" sldId="340"/>
            <ac:spMk id="90" creationId="{166F97EE-A1F2-78F5-68CF-EE51E40D4931}"/>
          </ac:spMkLst>
        </pc:spChg>
        <pc:spChg chg="add mod ord">
          <ac:chgData name="Nikolaj Godsk Vestergaard" userId="13f6e931-e8bb-4f58-9241-2f10614c3355" providerId="ADAL" clId="{26E3B360-BE45-4C46-AA2F-A6EE35AB50A4}" dt="2023-04-13T14:10:02.416" v="4562" actId="1076"/>
          <ac:spMkLst>
            <pc:docMk/>
            <pc:sldMk cId="3461901739" sldId="340"/>
            <ac:spMk id="91" creationId="{F91F565E-38F1-BA0D-8745-3F401D2249CE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95" creationId="{763443C4-DD69-8605-A655-C6F0B72A942B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97" creationId="{DC310314-2299-AA61-AB81-81EAEAC55A28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98" creationId="{77C39833-E174-2AC9-1A6B-126D78AF8234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99" creationId="{E17D2342-C855-64FB-CB01-45C6095AED10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100" creationId="{806DCBB9-1C55-A856-2D4D-EB0DEDAE2A24}"/>
          </ac:spMkLst>
        </pc:spChg>
        <pc:spChg chg="mod">
          <ac:chgData name="Nikolaj Godsk Vestergaard" userId="13f6e931-e8bb-4f58-9241-2f10614c3355" providerId="ADAL" clId="{26E3B360-BE45-4C46-AA2F-A6EE35AB50A4}" dt="2023-03-23T19:06:26.855" v="2274"/>
          <ac:spMkLst>
            <pc:docMk/>
            <pc:sldMk cId="3461901739" sldId="340"/>
            <ac:spMk id="102" creationId="{BCC97333-E74A-B889-1A10-3FC63FE0CE11}"/>
          </ac:spMkLst>
        </pc:spChg>
        <pc:grpChg chg="add mod ord">
          <ac:chgData name="Nikolaj Godsk Vestergaard" userId="13f6e931-e8bb-4f58-9241-2f10614c3355" providerId="ADAL" clId="{26E3B360-BE45-4C46-AA2F-A6EE35AB50A4}" dt="2023-04-13T12:45:35.774" v="2499"/>
          <ac:grpSpMkLst>
            <pc:docMk/>
            <pc:sldMk cId="3461901739" sldId="340"/>
            <ac:grpSpMk id="23" creationId="{29FFB20A-1EE4-6C28-D6E2-37E16000A28F}"/>
          </ac:grpSpMkLst>
        </pc:grpChg>
        <pc:grpChg chg="add mod ord">
          <ac:chgData name="Nikolaj Godsk Vestergaard" userId="13f6e931-e8bb-4f58-9241-2f10614c3355" providerId="ADAL" clId="{26E3B360-BE45-4C46-AA2F-A6EE35AB50A4}" dt="2023-04-13T12:45:35.776" v="2505"/>
          <ac:grpSpMkLst>
            <pc:docMk/>
            <pc:sldMk cId="3461901739" sldId="340"/>
            <ac:grpSpMk id="32" creationId="{CD6F1DF0-14E6-BB0F-5C77-6B1AE33E92A0}"/>
          </ac:grpSpMkLst>
        </pc:grpChg>
        <pc:grpChg chg="mod">
          <ac:chgData name="Nikolaj Godsk Vestergaard" userId="13f6e931-e8bb-4f58-9241-2f10614c3355" providerId="ADAL" clId="{26E3B360-BE45-4C46-AA2F-A6EE35AB50A4}" dt="2023-03-23T18:23:52.991" v="1684"/>
          <ac:grpSpMkLst>
            <pc:docMk/>
            <pc:sldMk cId="3461901739" sldId="340"/>
            <ac:grpSpMk id="39" creationId="{22719312-A8CE-88F6-1C03-E47E5235ED2C}"/>
          </ac:grpSpMkLst>
        </pc:grpChg>
        <pc:grpChg chg="add mod">
          <ac:chgData name="Nikolaj Godsk Vestergaard" userId="13f6e931-e8bb-4f58-9241-2f10614c3355" providerId="ADAL" clId="{26E3B360-BE45-4C46-AA2F-A6EE35AB50A4}" dt="2023-03-23T18:39:11.619" v="1928" actId="164"/>
          <ac:grpSpMkLst>
            <pc:docMk/>
            <pc:sldMk cId="3461901739" sldId="340"/>
            <ac:grpSpMk id="56" creationId="{BF1BF75E-A81C-8D59-BC3E-7A6B0CE2F337}"/>
          </ac:grpSpMkLst>
        </pc:grpChg>
        <pc:grpChg chg="add mod ord">
          <ac:chgData name="Nikolaj Godsk Vestergaard" userId="13f6e931-e8bb-4f58-9241-2f10614c3355" providerId="ADAL" clId="{26E3B360-BE45-4C46-AA2F-A6EE35AB50A4}" dt="2023-03-23T18:40:57.900" v="2071" actId="164"/>
          <ac:grpSpMkLst>
            <pc:docMk/>
            <pc:sldMk cId="3461901739" sldId="340"/>
            <ac:grpSpMk id="57" creationId="{FBCB58AE-7804-36ED-C3B6-DB7C781A16DA}"/>
          </ac:grpSpMkLst>
        </pc:grpChg>
        <pc:grpChg chg="add mod ord">
          <ac:chgData name="Nikolaj Godsk Vestergaard" userId="13f6e931-e8bb-4f58-9241-2f10614c3355" providerId="ADAL" clId="{26E3B360-BE45-4C46-AA2F-A6EE35AB50A4}" dt="2023-04-13T13:54:45.548" v="3191" actId="1076"/>
          <ac:grpSpMkLst>
            <pc:docMk/>
            <pc:sldMk cId="3461901739" sldId="340"/>
            <ac:grpSpMk id="59" creationId="{A3984DF9-F5F3-6D6C-ADA2-FF0BD15D7821}"/>
          </ac:grpSpMkLst>
        </pc:grpChg>
        <pc:grpChg chg="add del mod">
          <ac:chgData name="Nikolaj Godsk Vestergaard" userId="13f6e931-e8bb-4f58-9241-2f10614c3355" providerId="ADAL" clId="{26E3B360-BE45-4C46-AA2F-A6EE35AB50A4}" dt="2023-03-23T18:54:12.820" v="2196" actId="478"/>
          <ac:grpSpMkLst>
            <pc:docMk/>
            <pc:sldMk cId="3461901739" sldId="340"/>
            <ac:grpSpMk id="76" creationId="{95C7A462-EEAF-0D37-DD5A-E9A57C040FDC}"/>
          </ac:grpSpMkLst>
        </pc:grpChg>
        <pc:grpChg chg="add del mod">
          <ac:chgData name="Nikolaj Godsk Vestergaard" userId="13f6e931-e8bb-4f58-9241-2f10614c3355" providerId="ADAL" clId="{26E3B360-BE45-4C46-AA2F-A6EE35AB50A4}" dt="2023-03-23T18:58:48.386" v="2216" actId="478"/>
          <ac:grpSpMkLst>
            <pc:docMk/>
            <pc:sldMk cId="3461901739" sldId="340"/>
            <ac:grpSpMk id="79" creationId="{85BD4E2F-462C-F23F-5A2C-EC458A9AEC4D}"/>
          </ac:grpSpMkLst>
        </pc:grpChg>
        <pc:grpChg chg="add mod ord">
          <ac:chgData name="Nikolaj Godsk Vestergaard" userId="13f6e931-e8bb-4f58-9241-2f10614c3355" providerId="ADAL" clId="{26E3B360-BE45-4C46-AA2F-A6EE35AB50A4}" dt="2023-04-13T14:11:30.406" v="4585" actId="1076"/>
          <ac:grpSpMkLst>
            <pc:docMk/>
            <pc:sldMk cId="3461901739" sldId="340"/>
            <ac:grpSpMk id="87" creationId="{BBD09B3D-4BCF-B9CB-285E-AE0074CC414D}"/>
          </ac:grpSpMkLst>
        </pc:grpChg>
        <pc:grpChg chg="add del mod">
          <ac:chgData name="Nikolaj Godsk Vestergaard" userId="13f6e931-e8bb-4f58-9241-2f10614c3355" providerId="ADAL" clId="{26E3B360-BE45-4C46-AA2F-A6EE35AB50A4}" dt="2023-03-23T19:06:42.939" v="2276" actId="478"/>
          <ac:grpSpMkLst>
            <pc:docMk/>
            <pc:sldMk cId="3461901739" sldId="340"/>
            <ac:grpSpMk id="94" creationId="{D3E05CC3-5270-E246-5A55-04994BC6F7AA}"/>
          </ac:grpSpMkLst>
        </pc:grpChg>
        <pc:grpChg chg="mod">
          <ac:chgData name="Nikolaj Godsk Vestergaard" userId="13f6e931-e8bb-4f58-9241-2f10614c3355" providerId="ADAL" clId="{26E3B360-BE45-4C46-AA2F-A6EE35AB50A4}" dt="2023-03-23T19:06:26.855" v="2274"/>
          <ac:grpSpMkLst>
            <pc:docMk/>
            <pc:sldMk cId="3461901739" sldId="340"/>
            <ac:grpSpMk id="101" creationId="{DFC16F09-1538-9FAB-8BB3-D9AB39D4095F}"/>
          </ac:grpSpMkLst>
        </pc:grpChg>
        <pc:grpChg chg="add mod ord">
          <ac:chgData name="Nikolaj Godsk Vestergaard" userId="13f6e931-e8bb-4f58-9241-2f10614c3355" providerId="ADAL" clId="{26E3B360-BE45-4C46-AA2F-A6EE35AB50A4}" dt="2023-04-13T14:13:13.635" v="4609" actId="1076"/>
          <ac:grpSpMkLst>
            <pc:docMk/>
            <pc:sldMk cId="3461901739" sldId="340"/>
            <ac:grpSpMk id="112" creationId="{F4FA5FD1-2B65-21B9-823C-532543E97AAD}"/>
          </ac:grpSpMkLst>
        </pc:grpChg>
        <pc:graphicFrameChg chg="add mod ord modVis replST">
          <ac:chgData name="Nikolaj Godsk Vestergaard" userId="13f6e931-e8bb-4f58-9241-2f10614c3355" providerId="ADAL" clId="{26E3B360-BE45-4C46-AA2F-A6EE35AB50A4}" dt="2023-04-13T12:45:35.797" v="2541"/>
          <ac:graphicFrameMkLst>
            <pc:docMk/>
            <pc:sldMk cId="3461901739" sldId="340"/>
            <ac:graphicFrameMk id="10" creationId="{F70731D2-D7FF-BDE7-F7E6-3F04E7E29030}"/>
          </ac:graphicFrameMkLst>
        </pc:graphicFrameChg>
        <pc:picChg chg="add mod ord">
          <ac:chgData name="Nikolaj Godsk Vestergaard" userId="13f6e931-e8bb-4f58-9241-2f10614c3355" providerId="ADAL" clId="{26E3B360-BE45-4C46-AA2F-A6EE35AB50A4}" dt="2023-04-13T12:50:53.969" v="2606" actId="1076"/>
          <ac:picMkLst>
            <pc:docMk/>
            <pc:sldMk cId="3461901739" sldId="340"/>
            <ac:picMk id="4" creationId="{CB240056-80D9-B94E-EAF0-1EBD06C2557C}"/>
          </ac:picMkLst>
        </pc:picChg>
        <pc:picChg chg="add mod ord">
          <ac:chgData name="Nikolaj Godsk Vestergaard" userId="13f6e931-e8bb-4f58-9241-2f10614c3355" providerId="ADAL" clId="{26E3B360-BE45-4C46-AA2F-A6EE35AB50A4}" dt="2023-04-13T14:13:32.267" v="4613" actId="1076"/>
          <ac:picMkLst>
            <pc:docMk/>
            <pc:sldMk cId="3461901739" sldId="340"/>
            <ac:picMk id="5" creationId="{D5E15494-EE02-511C-24F1-6A26F14E7979}"/>
          </ac:picMkLst>
        </pc:picChg>
        <pc:picChg chg="add del mod">
          <ac:chgData name="Nikolaj Godsk Vestergaard" userId="13f6e931-e8bb-4f58-9241-2f10614c3355" providerId="ADAL" clId="{26E3B360-BE45-4C46-AA2F-A6EE35AB50A4}" dt="2023-04-13T12:42:14.223" v="2443" actId="478"/>
          <ac:picMkLst>
            <pc:docMk/>
            <pc:sldMk cId="3461901739" sldId="340"/>
            <ac:picMk id="21" creationId="{2FFB2D90-7D83-65FC-CB2A-F1A1D2F68B0A}"/>
          </ac:picMkLst>
        </pc:picChg>
        <pc:picChg chg="add del mod">
          <ac:chgData name="Nikolaj Godsk Vestergaard" userId="13f6e931-e8bb-4f58-9241-2f10614c3355" providerId="ADAL" clId="{26E3B360-BE45-4C46-AA2F-A6EE35AB50A4}" dt="2023-03-23T18:35:56.326" v="1885" actId="478"/>
          <ac:picMkLst>
            <pc:docMk/>
            <pc:sldMk cId="3461901739" sldId="340"/>
            <ac:picMk id="21" creationId="{81472AB9-A7B3-5063-D63F-BA9C10DE0CED}"/>
          </ac:picMkLst>
        </pc:picChg>
        <pc:picChg chg="add del mod">
          <ac:chgData name="Nikolaj Godsk Vestergaard" userId="13f6e931-e8bb-4f58-9241-2f10614c3355" providerId="ADAL" clId="{26E3B360-BE45-4C46-AA2F-A6EE35AB50A4}" dt="2023-03-23T18:29:13.197" v="1766" actId="478"/>
          <ac:picMkLst>
            <pc:docMk/>
            <pc:sldMk cId="3461901739" sldId="340"/>
            <ac:picMk id="22" creationId="{0A166C02-96B0-CFBC-81A0-8631050F2EEA}"/>
          </ac:picMkLst>
        </pc:picChg>
        <pc:picChg chg="mod">
          <ac:chgData name="Nikolaj Godsk Vestergaard" userId="13f6e931-e8bb-4f58-9241-2f10614c3355" providerId="ADAL" clId="{26E3B360-BE45-4C46-AA2F-A6EE35AB50A4}" dt="2023-03-23T18:33:37.787" v="1866" actId="207"/>
          <ac:picMkLst>
            <pc:docMk/>
            <pc:sldMk cId="3461901739" sldId="340"/>
            <ac:picMk id="25" creationId="{43C525BD-8938-C932-4CF8-52FC5BA44382}"/>
          </ac:picMkLst>
        </pc:picChg>
        <pc:picChg chg="add del mod">
          <ac:chgData name="Nikolaj Godsk Vestergaard" userId="13f6e931-e8bb-4f58-9241-2f10614c3355" providerId="ADAL" clId="{26E3B360-BE45-4C46-AA2F-A6EE35AB50A4}" dt="2023-04-13T12:42:22.478" v="2444" actId="478"/>
          <ac:picMkLst>
            <pc:docMk/>
            <pc:sldMk cId="3461901739" sldId="340"/>
            <ac:picMk id="30" creationId="{D9B559B9-1734-8DE0-1C02-E4B05149106E}"/>
          </ac:picMkLst>
        </pc:picChg>
        <pc:picChg chg="mod">
          <ac:chgData name="Nikolaj Godsk Vestergaard" userId="13f6e931-e8bb-4f58-9241-2f10614c3355" providerId="ADAL" clId="{26E3B360-BE45-4C46-AA2F-A6EE35AB50A4}" dt="2023-03-23T18:33:51.226" v="1868" actId="207"/>
          <ac:picMkLst>
            <pc:docMk/>
            <pc:sldMk cId="3461901739" sldId="340"/>
            <ac:picMk id="34" creationId="{3A18D580-9DF8-5A83-7DFE-EA7D1D46D09E}"/>
          </ac:picMkLst>
        </pc:picChg>
        <pc:picChg chg="add del mod">
          <ac:chgData name="Nikolaj Godsk Vestergaard" userId="13f6e931-e8bb-4f58-9241-2f10614c3355" providerId="ADAL" clId="{26E3B360-BE45-4C46-AA2F-A6EE35AB50A4}" dt="2023-03-23T18:40:42.170" v="2068" actId="21"/>
          <ac:picMkLst>
            <pc:docMk/>
            <pc:sldMk cId="3461901739" sldId="340"/>
            <ac:picMk id="47" creationId="{C7E919AC-2A02-EEED-C5A0-FB40D9D8785E}"/>
          </ac:picMkLst>
        </pc:picChg>
        <pc:picChg chg="add mod">
          <ac:chgData name="Nikolaj Godsk Vestergaard" userId="13f6e931-e8bb-4f58-9241-2f10614c3355" providerId="ADAL" clId="{26E3B360-BE45-4C46-AA2F-A6EE35AB50A4}" dt="2023-04-13T12:52:00.832" v="2632" actId="1035"/>
          <ac:picMkLst>
            <pc:docMk/>
            <pc:sldMk cId="3461901739" sldId="340"/>
            <ac:picMk id="49" creationId="{4FB02605-6684-98BE-1273-976384127696}"/>
          </ac:picMkLst>
        </pc:picChg>
        <pc:picChg chg="add del mod">
          <ac:chgData name="Nikolaj Godsk Vestergaard" userId="13f6e931-e8bb-4f58-9241-2f10614c3355" providerId="ADAL" clId="{26E3B360-BE45-4C46-AA2F-A6EE35AB50A4}" dt="2023-03-23T18:38:01.699" v="1908" actId="478"/>
          <ac:picMkLst>
            <pc:docMk/>
            <pc:sldMk cId="3461901739" sldId="340"/>
            <ac:picMk id="49" creationId="{DBDABCA2-4444-3D42-CD2D-D26E067915F7}"/>
          </ac:picMkLst>
        </pc:picChg>
        <pc:picChg chg="add mod">
          <ac:chgData name="Nikolaj Godsk Vestergaard" userId="13f6e931-e8bb-4f58-9241-2f10614c3355" providerId="ADAL" clId="{26E3B360-BE45-4C46-AA2F-A6EE35AB50A4}" dt="2023-03-23T18:40:57.900" v="2071" actId="164"/>
          <ac:picMkLst>
            <pc:docMk/>
            <pc:sldMk cId="3461901739" sldId="340"/>
            <ac:picMk id="58" creationId="{ED4C4FD5-AADC-5E98-456E-B42452CE06E6}"/>
          </ac:picMkLst>
        </pc:picChg>
        <pc:picChg chg="add mod">
          <ac:chgData name="Nikolaj Godsk Vestergaard" userId="13f6e931-e8bb-4f58-9241-2f10614c3355" providerId="ADAL" clId="{26E3B360-BE45-4C46-AA2F-A6EE35AB50A4}" dt="2023-04-13T14:10:15.876" v="4563" actId="1076"/>
          <ac:picMkLst>
            <pc:docMk/>
            <pc:sldMk cId="3461901739" sldId="340"/>
            <ac:picMk id="61" creationId="{8826F3EF-23AC-7B1B-44C8-52C7A6434063}"/>
          </ac:picMkLst>
        </pc:picChg>
        <pc:picChg chg="add mod">
          <ac:chgData name="Nikolaj Godsk Vestergaard" userId="13f6e931-e8bb-4f58-9241-2f10614c3355" providerId="ADAL" clId="{26E3B360-BE45-4C46-AA2F-A6EE35AB50A4}" dt="2023-04-13T14:10:02.416" v="4562" actId="1076"/>
          <ac:picMkLst>
            <pc:docMk/>
            <pc:sldMk cId="3461901739" sldId="340"/>
            <ac:picMk id="64" creationId="{80C5C505-52BA-1460-15F3-21FF47D37298}"/>
          </ac:picMkLst>
        </pc:picChg>
        <pc:picChg chg="add del mod ord">
          <ac:chgData name="Nikolaj Godsk Vestergaard" userId="13f6e931-e8bb-4f58-9241-2f10614c3355" providerId="ADAL" clId="{26E3B360-BE45-4C46-AA2F-A6EE35AB50A4}" dt="2023-03-23T18:53:03.705" v="2191" actId="478"/>
          <ac:picMkLst>
            <pc:docMk/>
            <pc:sldMk cId="3461901739" sldId="340"/>
            <ac:picMk id="73" creationId="{9F1CCE30-6E50-F62B-7428-14182DC48DE3}"/>
          </ac:picMkLst>
        </pc:picChg>
        <pc:picChg chg="add del mod ord">
          <ac:chgData name="Nikolaj Godsk Vestergaard" userId="13f6e931-e8bb-4f58-9241-2f10614c3355" providerId="ADAL" clId="{26E3B360-BE45-4C46-AA2F-A6EE35AB50A4}" dt="2023-03-23T18:53:02.921" v="2190" actId="478"/>
          <ac:picMkLst>
            <pc:docMk/>
            <pc:sldMk cId="3461901739" sldId="340"/>
            <ac:picMk id="75" creationId="{5DF76908-1F94-4DD2-E1C9-5CA71BC40961}"/>
          </ac:picMkLst>
        </pc:picChg>
        <pc:picChg chg="mod">
          <ac:chgData name="Nikolaj Godsk Vestergaard" userId="13f6e931-e8bb-4f58-9241-2f10614c3355" providerId="ADAL" clId="{26E3B360-BE45-4C46-AA2F-A6EE35AB50A4}" dt="2023-03-23T18:54:09.965" v="2195" actId="207"/>
          <ac:picMkLst>
            <pc:docMk/>
            <pc:sldMk cId="3461901739" sldId="340"/>
            <ac:picMk id="78" creationId="{19186E8A-3F82-9834-9FB0-A35F4CC21369}"/>
          </ac:picMkLst>
        </pc:picChg>
        <pc:picChg chg="mod">
          <ac:chgData name="Nikolaj Godsk Vestergaard" userId="13f6e931-e8bb-4f58-9241-2f10614c3355" providerId="ADAL" clId="{26E3B360-BE45-4C46-AA2F-A6EE35AB50A4}" dt="2023-03-23T18:55:33.077" v="2200" actId="207"/>
          <ac:picMkLst>
            <pc:docMk/>
            <pc:sldMk cId="3461901739" sldId="340"/>
            <ac:picMk id="81" creationId="{23EAA511-B33B-65E7-316E-C401E51667E6}"/>
          </ac:picMkLst>
        </pc:picChg>
        <pc:picChg chg="add mod">
          <ac:chgData name="Nikolaj Godsk Vestergaard" userId="13f6e931-e8bb-4f58-9241-2f10614c3355" providerId="ADAL" clId="{26E3B360-BE45-4C46-AA2F-A6EE35AB50A4}" dt="2023-03-23T18:59:32.335" v="2227" actId="2085"/>
          <ac:picMkLst>
            <pc:docMk/>
            <pc:sldMk cId="3461901739" sldId="340"/>
            <ac:picMk id="83" creationId="{A18F1618-2C65-F227-8E9A-5350F64C1BA8}"/>
          </ac:picMkLst>
        </pc:picChg>
        <pc:picChg chg="add mod">
          <ac:chgData name="Nikolaj Godsk Vestergaard" userId="13f6e931-e8bb-4f58-9241-2f10614c3355" providerId="ADAL" clId="{26E3B360-BE45-4C46-AA2F-A6EE35AB50A4}" dt="2023-03-23T18:59:32.335" v="2227" actId="2085"/>
          <ac:picMkLst>
            <pc:docMk/>
            <pc:sldMk cId="3461901739" sldId="340"/>
            <ac:picMk id="85" creationId="{79E81A5F-71B6-5F78-CC33-CB8C7390B5F6}"/>
          </ac:picMkLst>
        </pc:picChg>
        <pc:picChg chg="add mod">
          <ac:chgData name="Nikolaj Godsk Vestergaard" userId="13f6e931-e8bb-4f58-9241-2f10614c3355" providerId="ADAL" clId="{26E3B360-BE45-4C46-AA2F-A6EE35AB50A4}" dt="2023-03-23T18:59:32.335" v="2227" actId="2085"/>
          <ac:picMkLst>
            <pc:docMk/>
            <pc:sldMk cId="3461901739" sldId="340"/>
            <ac:picMk id="86" creationId="{7763F430-BFE4-B48B-2624-A309AD49C3FB}"/>
          </ac:picMkLst>
        </pc:picChg>
        <pc:picChg chg="add mod">
          <ac:chgData name="Nikolaj Godsk Vestergaard" userId="13f6e931-e8bb-4f58-9241-2f10614c3355" providerId="ADAL" clId="{26E3B360-BE45-4C46-AA2F-A6EE35AB50A4}" dt="2023-03-23T19:08:28.765" v="2300" actId="14100"/>
          <ac:picMkLst>
            <pc:docMk/>
            <pc:sldMk cId="3461901739" sldId="340"/>
            <ac:picMk id="93" creationId="{F5C7BE85-A817-F879-9755-33A8ACE0F5ED}"/>
          </ac:picMkLst>
        </pc:picChg>
        <pc:picChg chg="mod">
          <ac:chgData name="Nikolaj Godsk Vestergaard" userId="13f6e931-e8bb-4f58-9241-2f10614c3355" providerId="ADAL" clId="{26E3B360-BE45-4C46-AA2F-A6EE35AB50A4}" dt="2023-03-23T19:06:26.855" v="2274"/>
          <ac:picMkLst>
            <pc:docMk/>
            <pc:sldMk cId="3461901739" sldId="340"/>
            <ac:picMk id="96" creationId="{47C40BA1-2BF3-02AB-CF05-509C093C8BE5}"/>
          </ac:picMkLst>
        </pc:picChg>
        <pc:picChg chg="add del mod">
          <ac:chgData name="Nikolaj Godsk Vestergaard" userId="13f6e931-e8bb-4f58-9241-2f10614c3355" providerId="ADAL" clId="{26E3B360-BE45-4C46-AA2F-A6EE35AB50A4}" dt="2023-03-23T19:07:31.131" v="2286" actId="478"/>
          <ac:picMkLst>
            <pc:docMk/>
            <pc:sldMk cId="3461901739" sldId="340"/>
            <ac:picMk id="107" creationId="{67729095-F4C0-F2E7-4228-57A6D53D38C9}"/>
          </ac:picMkLst>
        </pc:picChg>
        <pc:picChg chg="add mod">
          <ac:chgData name="Nikolaj Godsk Vestergaard" userId="13f6e931-e8bb-4f58-9241-2f10614c3355" providerId="ADAL" clId="{26E3B360-BE45-4C46-AA2F-A6EE35AB50A4}" dt="2023-03-23T19:08:31.334" v="2301" actId="1076"/>
          <ac:picMkLst>
            <pc:docMk/>
            <pc:sldMk cId="3461901739" sldId="340"/>
            <ac:picMk id="109" creationId="{260628DD-603F-64FD-67C7-0AF6EDB449DF}"/>
          </ac:picMkLst>
        </pc:picChg>
        <pc:picChg chg="add del mod">
          <ac:chgData name="Nikolaj Godsk Vestergaard" userId="13f6e931-e8bb-4f58-9241-2f10614c3355" providerId="ADAL" clId="{26E3B360-BE45-4C46-AA2F-A6EE35AB50A4}" dt="2023-03-23T19:09:06.922" v="2313" actId="478"/>
          <ac:picMkLst>
            <pc:docMk/>
            <pc:sldMk cId="3461901739" sldId="340"/>
            <ac:picMk id="111" creationId="{7AA4619D-5FB9-0E25-4982-7958E0A648D2}"/>
          </ac:picMkLst>
        </pc:picChg>
        <pc:cxnChg chg="add del mod">
          <ac:chgData name="Nikolaj Godsk Vestergaard" userId="13f6e931-e8bb-4f58-9241-2f10614c3355" providerId="ADAL" clId="{26E3B360-BE45-4C46-AA2F-A6EE35AB50A4}" dt="2023-03-23T16:48:05.333" v="108" actId="478"/>
          <ac:cxnSpMkLst>
            <pc:docMk/>
            <pc:sldMk cId="3461901739" sldId="340"/>
            <ac:cxnSpMk id="6" creationId="{07C98DE7-017F-CEC6-6C26-2232D1EFA302}"/>
          </ac:cxnSpMkLst>
        </pc:cxnChg>
        <pc:cxnChg chg="add mod">
          <ac:chgData name="Nikolaj Godsk Vestergaard" userId="13f6e931-e8bb-4f58-9241-2f10614c3355" providerId="ADAL" clId="{26E3B360-BE45-4C46-AA2F-A6EE35AB50A4}" dt="2023-03-23T16:48:03.477" v="106" actId="571"/>
          <ac:cxnSpMkLst>
            <pc:docMk/>
            <pc:sldMk cId="3461901739" sldId="340"/>
            <ac:cxnSpMk id="7" creationId="{812CF434-7963-55CB-8195-2172EECFAC41}"/>
          </ac:cxnSpMkLst>
        </pc:cxnChg>
        <pc:cxnChg chg="mod">
          <ac:chgData name="Nikolaj Godsk Vestergaard" userId="13f6e931-e8bb-4f58-9241-2f10614c3355" providerId="ADAL" clId="{26E3B360-BE45-4C46-AA2F-A6EE35AB50A4}" dt="2023-03-23T18:47:08.543" v="2126" actId="208"/>
          <ac:cxnSpMkLst>
            <pc:docMk/>
            <pc:sldMk cId="3461901739" sldId="340"/>
            <ac:cxnSpMk id="41" creationId="{3F512529-6B10-C427-A538-A3B152B22145}"/>
          </ac:cxnSpMkLst>
        </pc:cxnChg>
        <pc:cxnChg chg="mod">
          <ac:chgData name="Nikolaj Godsk Vestergaard" userId="13f6e931-e8bb-4f58-9241-2f10614c3355" providerId="ADAL" clId="{26E3B360-BE45-4C46-AA2F-A6EE35AB50A4}" dt="2023-03-23T18:47:08.543" v="2126" actId="208"/>
          <ac:cxnSpMkLst>
            <pc:docMk/>
            <pc:sldMk cId="3461901739" sldId="340"/>
            <ac:cxnSpMk id="42" creationId="{B37585A4-379E-E4CC-ED41-903D7AD36333}"/>
          </ac:cxnSpMkLst>
        </pc:cxnChg>
        <pc:cxnChg chg="mod">
          <ac:chgData name="Nikolaj Godsk Vestergaard" userId="13f6e931-e8bb-4f58-9241-2f10614c3355" providerId="ADAL" clId="{26E3B360-BE45-4C46-AA2F-A6EE35AB50A4}" dt="2023-03-23T18:47:10.721" v="2127" actId="208"/>
          <ac:cxnSpMkLst>
            <pc:docMk/>
            <pc:sldMk cId="3461901739" sldId="340"/>
            <ac:cxnSpMk id="43" creationId="{43A5771B-76F1-B19F-424A-2FD0C83F2516}"/>
          </ac:cxnSpMkLst>
        </pc:cxnChg>
        <pc:cxnChg chg="add mod">
          <ac:chgData name="Nikolaj Godsk Vestergaard" userId="13f6e931-e8bb-4f58-9241-2f10614c3355" providerId="ADAL" clId="{26E3B360-BE45-4C46-AA2F-A6EE35AB50A4}" dt="2023-04-13T12:50:41.346" v="2605" actId="208"/>
          <ac:cxnSpMkLst>
            <pc:docMk/>
            <pc:sldMk cId="3461901739" sldId="340"/>
            <ac:cxnSpMk id="48" creationId="{0DF6D715-CA18-7CB7-A76F-6181FC869201}"/>
          </ac:cxnSpMkLst>
        </pc:cxnChg>
        <pc:cxnChg chg="add mod">
          <ac:chgData name="Nikolaj Godsk Vestergaard" userId="13f6e931-e8bb-4f58-9241-2f10614c3355" providerId="ADAL" clId="{26E3B360-BE45-4C46-AA2F-A6EE35AB50A4}" dt="2023-03-23T18:39:00.298" v="1925" actId="164"/>
          <ac:cxnSpMkLst>
            <pc:docMk/>
            <pc:sldMk cId="3461901739" sldId="340"/>
            <ac:cxnSpMk id="51" creationId="{A397AE9E-97AE-F6FB-F961-1DD7A23A1979}"/>
          </ac:cxnSpMkLst>
        </pc:cxnChg>
        <pc:cxnChg chg="add mod">
          <ac:chgData name="Nikolaj Godsk Vestergaard" userId="13f6e931-e8bb-4f58-9241-2f10614c3355" providerId="ADAL" clId="{26E3B360-BE45-4C46-AA2F-A6EE35AB50A4}" dt="2023-03-23T18:39:00.298" v="1925" actId="164"/>
          <ac:cxnSpMkLst>
            <pc:docMk/>
            <pc:sldMk cId="3461901739" sldId="340"/>
            <ac:cxnSpMk id="52" creationId="{82C353C9-506D-F31F-0B79-4F7613FD53D8}"/>
          </ac:cxnSpMkLst>
        </pc:cxnChg>
        <pc:cxnChg chg="add mod">
          <ac:chgData name="Nikolaj Godsk Vestergaard" userId="13f6e931-e8bb-4f58-9241-2f10614c3355" providerId="ADAL" clId="{26E3B360-BE45-4C46-AA2F-A6EE35AB50A4}" dt="2023-04-13T12:51:26.920" v="2618" actId="1076"/>
          <ac:cxnSpMkLst>
            <pc:docMk/>
            <pc:sldMk cId="3461901739" sldId="340"/>
            <ac:cxnSpMk id="53" creationId="{507B2027-9956-4148-DE4F-6612A7246134}"/>
          </ac:cxnSpMkLst>
        </pc:cxnChg>
        <pc:cxnChg chg="add del mod">
          <ac:chgData name="Nikolaj Godsk Vestergaard" userId="13f6e931-e8bb-4f58-9241-2f10614c3355" providerId="ADAL" clId="{26E3B360-BE45-4C46-AA2F-A6EE35AB50A4}" dt="2023-03-23T18:45:03.111" v="2113" actId="478"/>
          <ac:cxnSpMkLst>
            <pc:docMk/>
            <pc:sldMk cId="3461901739" sldId="340"/>
            <ac:cxnSpMk id="61" creationId="{48BABBA8-F8E5-0F07-9468-81CCD9058AFE}"/>
          </ac:cxnSpMkLst>
        </pc:cxnChg>
        <pc:cxnChg chg="add mod">
          <ac:chgData name="Nikolaj Godsk Vestergaard" userId="13f6e931-e8bb-4f58-9241-2f10614c3355" providerId="ADAL" clId="{26E3B360-BE45-4C46-AA2F-A6EE35AB50A4}" dt="2023-04-13T14:10:15.876" v="4563" actId="1076"/>
          <ac:cxnSpMkLst>
            <pc:docMk/>
            <pc:sldMk cId="3461901739" sldId="340"/>
            <ac:cxnSpMk id="63" creationId="{956E13A4-090A-75E6-2E28-C61892640C63}"/>
          </ac:cxnSpMkLst>
        </pc:cxnChg>
        <pc:cxnChg chg="add mod">
          <ac:chgData name="Nikolaj Godsk Vestergaard" userId="13f6e931-e8bb-4f58-9241-2f10614c3355" providerId="ADAL" clId="{26E3B360-BE45-4C46-AA2F-A6EE35AB50A4}" dt="2023-04-13T14:10:02.416" v="4562" actId="1076"/>
          <ac:cxnSpMkLst>
            <pc:docMk/>
            <pc:sldMk cId="3461901739" sldId="340"/>
            <ac:cxnSpMk id="66" creationId="{CB5ACB5D-D56B-6DCF-DF92-4E000BEFDB2F}"/>
          </ac:cxnSpMkLst>
        </pc:cxnChg>
        <pc:cxnChg chg="mod">
          <ac:chgData name="Nikolaj Godsk Vestergaard" userId="13f6e931-e8bb-4f58-9241-2f10614c3355" providerId="ADAL" clId="{26E3B360-BE45-4C46-AA2F-A6EE35AB50A4}" dt="2023-03-23T19:06:42.939" v="2276" actId="478"/>
          <ac:cxnSpMkLst>
            <pc:docMk/>
            <pc:sldMk cId="3461901739" sldId="340"/>
            <ac:cxnSpMk id="103" creationId="{3754810C-2C22-6E54-515D-C14C836647F9}"/>
          </ac:cxnSpMkLst>
        </pc:cxnChg>
        <pc:cxnChg chg="mod">
          <ac:chgData name="Nikolaj Godsk Vestergaard" userId="13f6e931-e8bb-4f58-9241-2f10614c3355" providerId="ADAL" clId="{26E3B360-BE45-4C46-AA2F-A6EE35AB50A4}" dt="2023-03-23T19:06:26.855" v="2274"/>
          <ac:cxnSpMkLst>
            <pc:docMk/>
            <pc:sldMk cId="3461901739" sldId="340"/>
            <ac:cxnSpMk id="104" creationId="{06FF62D9-11A4-5663-06BA-FEAF2AE1F793}"/>
          </ac:cxnSpMkLst>
        </pc:cxnChg>
        <pc:cxnChg chg="mod">
          <ac:chgData name="Nikolaj Godsk Vestergaard" userId="13f6e931-e8bb-4f58-9241-2f10614c3355" providerId="ADAL" clId="{26E3B360-BE45-4C46-AA2F-A6EE35AB50A4}" dt="2023-03-23T19:06:26.855" v="2274"/>
          <ac:cxnSpMkLst>
            <pc:docMk/>
            <pc:sldMk cId="3461901739" sldId="340"/>
            <ac:cxnSpMk id="105" creationId="{9BE23BC7-37C2-A407-B730-EB3000EF4C2B}"/>
          </ac:cxnSpMkLst>
        </pc:cxnChg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4013160971" sldId="340"/>
        </pc:sldMkLst>
      </pc:sldChg>
      <pc:sldChg chg="addSp delSp modSp add del mod">
        <pc:chgData name="Nikolaj Godsk Vestergaard" userId="13f6e931-e8bb-4f58-9241-2f10614c3355" providerId="ADAL" clId="{26E3B360-BE45-4C46-AA2F-A6EE35AB50A4}" dt="2023-03-23T19:09:21.428" v="2314" actId="47"/>
        <pc:sldMkLst>
          <pc:docMk/>
          <pc:sldMk cId="2589155688" sldId="341"/>
        </pc:sldMkLst>
        <pc:spChg chg="mod">
          <ac:chgData name="Nikolaj Godsk Vestergaard" userId="13f6e931-e8bb-4f58-9241-2f10614c3355" providerId="ADAL" clId="{26E3B360-BE45-4C46-AA2F-A6EE35AB50A4}" dt="2023-03-23T17:21:19.918" v="307" actId="403"/>
          <ac:spMkLst>
            <pc:docMk/>
            <pc:sldMk cId="2589155688" sldId="341"/>
            <ac:spMk id="2" creationId="{095CDFB4-C6B1-F4A6-1225-D9C841C8D24B}"/>
          </ac:spMkLst>
        </pc:spChg>
        <pc:spChg chg="mod">
          <ac:chgData name="Nikolaj Godsk Vestergaard" userId="13f6e931-e8bb-4f58-9241-2f10614c3355" providerId="ADAL" clId="{26E3B360-BE45-4C46-AA2F-A6EE35AB50A4}" dt="2023-03-23T17:19:40.646" v="297" actId="1076"/>
          <ac:spMkLst>
            <pc:docMk/>
            <pc:sldMk cId="2589155688" sldId="341"/>
            <ac:spMk id="3" creationId="{73DCFB5D-3B0E-DED7-A685-6467C65970B4}"/>
          </ac:spMkLst>
        </pc:spChg>
        <pc:spChg chg="add del">
          <ac:chgData name="Nikolaj Godsk Vestergaard" userId="13f6e931-e8bb-4f58-9241-2f10614c3355" providerId="ADAL" clId="{26E3B360-BE45-4C46-AA2F-A6EE35AB50A4}" dt="2023-03-23T17:20:39.545" v="300" actId="478"/>
          <ac:spMkLst>
            <pc:docMk/>
            <pc:sldMk cId="2589155688" sldId="341"/>
            <ac:spMk id="6" creationId="{2E56D511-AF35-F331-6D46-3B3DCA388924}"/>
          </ac:spMkLst>
        </pc:spChg>
        <pc:spChg chg="mod">
          <ac:chgData name="Nikolaj Godsk Vestergaard" userId="13f6e931-e8bb-4f58-9241-2f10614c3355" providerId="ADAL" clId="{26E3B360-BE45-4C46-AA2F-A6EE35AB50A4}" dt="2023-03-23T17:24:38.820" v="322" actId="688"/>
          <ac:spMkLst>
            <pc:docMk/>
            <pc:sldMk cId="2589155688" sldId="341"/>
            <ac:spMk id="7" creationId="{E8FFC445-C167-0D60-3302-6BBC30A5C859}"/>
          </ac:spMkLst>
        </pc:spChg>
        <pc:spChg chg="mod">
          <ac:chgData name="Nikolaj Godsk Vestergaard" userId="13f6e931-e8bb-4f58-9241-2f10614c3355" providerId="ADAL" clId="{26E3B360-BE45-4C46-AA2F-A6EE35AB50A4}" dt="2023-03-23T17:22:46.659" v="315" actId="1076"/>
          <ac:spMkLst>
            <pc:docMk/>
            <pc:sldMk cId="2589155688" sldId="341"/>
            <ac:spMk id="8" creationId="{6A3C84B5-D953-141B-040E-018507C22829}"/>
          </ac:spMkLst>
        </pc:spChg>
        <pc:spChg chg="mod">
          <ac:chgData name="Nikolaj Godsk Vestergaard" userId="13f6e931-e8bb-4f58-9241-2f10614c3355" providerId="ADAL" clId="{26E3B360-BE45-4C46-AA2F-A6EE35AB50A4}" dt="2023-03-23T17:22:06.884" v="313" actId="206"/>
          <ac:spMkLst>
            <pc:docMk/>
            <pc:sldMk cId="2589155688" sldId="341"/>
            <ac:spMk id="9" creationId="{D1237289-81E7-A6F0-F31E-D988C5943818}"/>
          </ac:spMkLst>
        </pc:spChg>
        <pc:spChg chg="del">
          <ac:chgData name="Nikolaj Godsk Vestergaard" userId="13f6e931-e8bb-4f58-9241-2f10614c3355" providerId="ADAL" clId="{26E3B360-BE45-4C46-AA2F-A6EE35AB50A4}" dt="2023-03-23T16:54:14.907" v="196" actId="478"/>
          <ac:spMkLst>
            <pc:docMk/>
            <pc:sldMk cId="2589155688" sldId="341"/>
            <ac:spMk id="10" creationId="{DEDFA714-68B8-A523-9E15-27FF025CA0C9}"/>
          </ac:spMkLst>
        </pc:spChg>
        <pc:spChg chg="add mod">
          <ac:chgData name="Nikolaj Godsk Vestergaard" userId="13f6e931-e8bb-4f58-9241-2f10614c3355" providerId="ADAL" clId="{26E3B360-BE45-4C46-AA2F-A6EE35AB50A4}" dt="2023-03-23T17:21:28.679" v="308" actId="1076"/>
          <ac:spMkLst>
            <pc:docMk/>
            <pc:sldMk cId="2589155688" sldId="341"/>
            <ac:spMk id="10" creationId="{E70AB606-84B6-DA85-62AF-F737F7B88851}"/>
          </ac:spMkLst>
        </pc:spChg>
        <pc:spChg chg="mod">
          <ac:chgData name="Nikolaj Godsk Vestergaard" userId="13f6e931-e8bb-4f58-9241-2f10614c3355" providerId="ADAL" clId="{26E3B360-BE45-4C46-AA2F-A6EE35AB50A4}" dt="2023-03-23T17:21:28.679" v="308" actId="1076"/>
          <ac:spMkLst>
            <pc:docMk/>
            <pc:sldMk cId="2589155688" sldId="341"/>
            <ac:spMk id="11" creationId="{301C0EA3-E663-7F90-7528-493A1F85D276}"/>
          </ac:spMkLst>
        </pc:spChg>
        <pc:spChg chg="mod">
          <ac:chgData name="Nikolaj Godsk Vestergaard" userId="13f6e931-e8bb-4f58-9241-2f10614c3355" providerId="ADAL" clId="{26E3B360-BE45-4C46-AA2F-A6EE35AB50A4}" dt="2023-03-23T17:22:17.521" v="314" actId="206"/>
          <ac:spMkLst>
            <pc:docMk/>
            <pc:sldMk cId="2589155688" sldId="341"/>
            <ac:spMk id="12" creationId="{41DDE499-930D-DD0F-A4F4-D8E8FBC202DA}"/>
          </ac:spMkLst>
        </pc:spChg>
        <pc:spChg chg="mod">
          <ac:chgData name="Nikolaj Godsk Vestergaard" userId="13f6e931-e8bb-4f58-9241-2f10614c3355" providerId="ADAL" clId="{26E3B360-BE45-4C46-AA2F-A6EE35AB50A4}" dt="2023-03-23T17:21:28.679" v="308" actId="1076"/>
          <ac:spMkLst>
            <pc:docMk/>
            <pc:sldMk cId="2589155688" sldId="341"/>
            <ac:spMk id="13" creationId="{90C260CF-841E-435A-3BCD-7DA445C3CC08}"/>
          </ac:spMkLst>
        </pc:spChg>
        <pc:spChg chg="mod">
          <ac:chgData name="Nikolaj Godsk Vestergaard" userId="13f6e931-e8bb-4f58-9241-2f10614c3355" providerId="ADAL" clId="{26E3B360-BE45-4C46-AA2F-A6EE35AB50A4}" dt="2023-03-23T17:24:33.824" v="321" actId="206"/>
          <ac:spMkLst>
            <pc:docMk/>
            <pc:sldMk cId="2589155688" sldId="341"/>
            <ac:spMk id="14" creationId="{D3FEE811-AD80-DDD9-FAE7-244039A95740}"/>
          </ac:spMkLst>
        </pc:spChg>
        <pc:spChg chg="mod">
          <ac:chgData name="Nikolaj Godsk Vestergaard" userId="13f6e931-e8bb-4f58-9241-2f10614c3355" providerId="ADAL" clId="{26E3B360-BE45-4C46-AA2F-A6EE35AB50A4}" dt="2023-03-23T17:18:10.762" v="274" actId="14100"/>
          <ac:spMkLst>
            <pc:docMk/>
            <pc:sldMk cId="2589155688" sldId="341"/>
            <ac:spMk id="15" creationId="{348C6BA9-13DA-76C8-1D2A-3207A142B8F2}"/>
          </ac:spMkLst>
        </pc:spChg>
        <pc:spChg chg="mod">
          <ac:chgData name="Nikolaj Godsk Vestergaard" userId="13f6e931-e8bb-4f58-9241-2f10614c3355" providerId="ADAL" clId="{26E3B360-BE45-4C46-AA2F-A6EE35AB50A4}" dt="2023-03-23T17:18:30.090" v="279" actId="14100"/>
          <ac:spMkLst>
            <pc:docMk/>
            <pc:sldMk cId="2589155688" sldId="341"/>
            <ac:spMk id="16" creationId="{66F4CCD8-A940-9197-37D6-C957643598F1}"/>
          </ac:spMkLst>
        </pc:spChg>
        <pc:spChg chg="mod">
          <ac:chgData name="Nikolaj Godsk Vestergaard" userId="13f6e931-e8bb-4f58-9241-2f10614c3355" providerId="ADAL" clId="{26E3B360-BE45-4C46-AA2F-A6EE35AB50A4}" dt="2023-03-23T17:21:28.679" v="308" actId="1076"/>
          <ac:spMkLst>
            <pc:docMk/>
            <pc:sldMk cId="2589155688" sldId="341"/>
            <ac:spMk id="17" creationId="{D5AC4369-3857-CE2B-737C-58B3FC8C143B}"/>
          </ac:spMkLst>
        </pc:spChg>
        <pc:spChg chg="add mod">
          <ac:chgData name="Nikolaj Godsk Vestergaard" userId="13f6e931-e8bb-4f58-9241-2f10614c3355" providerId="ADAL" clId="{26E3B360-BE45-4C46-AA2F-A6EE35AB50A4}" dt="2023-03-23T17:25:14.420" v="404" actId="14100"/>
          <ac:spMkLst>
            <pc:docMk/>
            <pc:sldMk cId="2589155688" sldId="341"/>
            <ac:spMk id="18" creationId="{4763897C-4360-E7A7-4C6B-E10891C89724}"/>
          </ac:spMkLst>
        </pc:spChg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712194404" sldId="341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747696551" sldId="342"/>
        </pc:sldMkLst>
      </pc:sldChg>
      <pc:sldChg chg="addSp delSp modSp add del mod">
        <pc:chgData name="Nikolaj Godsk Vestergaard" userId="13f6e931-e8bb-4f58-9241-2f10614c3355" providerId="ADAL" clId="{26E3B360-BE45-4C46-AA2F-A6EE35AB50A4}" dt="2023-03-23T19:09:21.428" v="2314" actId="47"/>
        <pc:sldMkLst>
          <pc:docMk/>
          <pc:sldMk cId="3127543314" sldId="342"/>
        </pc:sldMkLst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3" creationId="{73DCFB5D-3B0E-DED7-A685-6467C65970B4}"/>
          </ac:spMkLst>
        </pc:spChg>
        <pc:spChg chg="add mod">
          <ac:chgData name="Nikolaj Godsk Vestergaard" userId="13f6e931-e8bb-4f58-9241-2f10614c3355" providerId="ADAL" clId="{26E3B360-BE45-4C46-AA2F-A6EE35AB50A4}" dt="2023-03-23T17:31:11.629" v="433" actId="14100"/>
          <ac:spMkLst>
            <pc:docMk/>
            <pc:sldMk cId="3127543314" sldId="342"/>
            <ac:spMk id="6" creationId="{846E39B9-07DD-3C2A-C8E0-E47F5C1182EA}"/>
          </ac:spMkLst>
        </pc:spChg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7" creationId="{E8FFC445-C167-0D60-3302-6BBC30A5C859}"/>
          </ac:spMkLst>
        </pc:spChg>
        <pc:spChg chg="mod">
          <ac:chgData name="Nikolaj Godsk Vestergaard" userId="13f6e931-e8bb-4f58-9241-2f10614c3355" providerId="ADAL" clId="{26E3B360-BE45-4C46-AA2F-A6EE35AB50A4}" dt="2023-03-23T17:27:35.409" v="421" actId="14100"/>
          <ac:spMkLst>
            <pc:docMk/>
            <pc:sldMk cId="3127543314" sldId="342"/>
            <ac:spMk id="9" creationId="{D1237289-81E7-A6F0-F31E-D988C5943818}"/>
          </ac:spMkLst>
        </pc:spChg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12" creationId="{41DDE499-930D-DD0F-A4F4-D8E8FBC202DA}"/>
          </ac:spMkLst>
        </pc:spChg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13" creationId="{90C260CF-841E-435A-3BCD-7DA445C3CC08}"/>
          </ac:spMkLst>
        </pc:spChg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14" creationId="{D3FEE811-AD80-DDD9-FAE7-244039A95740}"/>
          </ac:spMkLst>
        </pc:spChg>
        <pc:spChg chg="mod">
          <ac:chgData name="Nikolaj Godsk Vestergaard" userId="13f6e931-e8bb-4f58-9241-2f10614c3355" providerId="ADAL" clId="{26E3B360-BE45-4C46-AA2F-A6EE35AB50A4}" dt="2023-03-23T17:27:47.004" v="422" actId="1076"/>
          <ac:spMkLst>
            <pc:docMk/>
            <pc:sldMk cId="3127543314" sldId="342"/>
            <ac:spMk id="16" creationId="{66F4CCD8-A940-9197-37D6-C957643598F1}"/>
          </ac:spMkLst>
        </pc:spChg>
        <pc:spChg chg="del">
          <ac:chgData name="Nikolaj Godsk Vestergaard" userId="13f6e931-e8bb-4f58-9241-2f10614c3355" providerId="ADAL" clId="{26E3B360-BE45-4C46-AA2F-A6EE35AB50A4}" dt="2023-03-23T17:25:47.897" v="406" actId="478"/>
          <ac:spMkLst>
            <pc:docMk/>
            <pc:sldMk cId="3127543314" sldId="342"/>
            <ac:spMk id="18" creationId="{4763897C-4360-E7A7-4C6B-E10891C89724}"/>
          </ac:spMkLst>
        </pc:spChg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377149076" sldId="343"/>
        </pc:sldMkLst>
      </pc:sldChg>
      <pc:sldChg chg="addSp delSp modSp add del mod modClrScheme chgLayout">
        <pc:chgData name="Nikolaj Godsk Vestergaard" userId="13f6e931-e8bb-4f58-9241-2f10614c3355" providerId="ADAL" clId="{26E3B360-BE45-4C46-AA2F-A6EE35AB50A4}" dt="2023-03-23T19:09:21.428" v="2314" actId="47"/>
        <pc:sldMkLst>
          <pc:docMk/>
          <pc:sldMk cId="2534122890" sldId="343"/>
        </pc:sldMkLst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2" creationId="{095CDFB4-C6B1-F4A6-1225-D9C841C8D24B}"/>
          </ac:spMkLst>
        </pc:spChg>
        <pc:spChg chg="mod ord">
          <ac:chgData name="Nikolaj Godsk Vestergaard" userId="13f6e931-e8bb-4f58-9241-2f10614c3355" providerId="ADAL" clId="{26E3B360-BE45-4C46-AA2F-A6EE35AB50A4}" dt="2023-03-23T18:19:22.430" v="1569" actId="1076"/>
          <ac:spMkLst>
            <pc:docMk/>
            <pc:sldMk cId="2534122890" sldId="343"/>
            <ac:spMk id="3" creationId="{73DCFB5D-3B0E-DED7-A685-6467C65970B4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5" creationId="{A5BDFBE7-5625-5FAC-3B9D-688B8F5A6E98}"/>
          </ac:spMkLst>
        </pc:spChg>
        <pc:spChg chg="del">
          <ac:chgData name="Nikolaj Godsk Vestergaard" userId="13f6e931-e8bb-4f58-9241-2f10614c3355" providerId="ADAL" clId="{26E3B360-BE45-4C46-AA2F-A6EE35AB50A4}" dt="2023-03-23T17:32:05.962" v="435" actId="478"/>
          <ac:spMkLst>
            <pc:docMk/>
            <pc:sldMk cId="2534122890" sldId="343"/>
            <ac:spMk id="6" creationId="{846E39B9-07DD-3C2A-C8E0-E47F5C1182EA}"/>
          </ac:spMkLst>
        </pc:spChg>
        <pc:spChg chg="mod ord">
          <ac:chgData name="Nikolaj Godsk Vestergaard" userId="13f6e931-e8bb-4f58-9241-2f10614c3355" providerId="ADAL" clId="{26E3B360-BE45-4C46-AA2F-A6EE35AB50A4}" dt="2023-03-23T18:19:29.663" v="1570" actId="1076"/>
          <ac:spMkLst>
            <pc:docMk/>
            <pc:sldMk cId="2534122890" sldId="343"/>
            <ac:spMk id="7" creationId="{E8FFC445-C167-0D60-3302-6BBC30A5C859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8" creationId="{6A3C84B5-D953-141B-040E-018507C22829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9" creationId="{D1237289-81E7-A6F0-F31E-D988C5943818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0" creationId="{E70AB606-84B6-DA85-62AF-F737F7B88851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1" creationId="{301C0EA3-E663-7F90-7528-493A1F85D276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2" creationId="{41DDE499-930D-DD0F-A4F4-D8E8FBC202DA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3" creationId="{90C260CF-841E-435A-3BCD-7DA445C3CC08}"/>
          </ac:spMkLst>
        </pc:spChg>
        <pc:spChg chg="mod ord">
          <ac:chgData name="Nikolaj Godsk Vestergaard" userId="13f6e931-e8bb-4f58-9241-2f10614c3355" providerId="ADAL" clId="{26E3B360-BE45-4C46-AA2F-A6EE35AB50A4}" dt="2023-03-23T18:19:29.663" v="1570" actId="1076"/>
          <ac:spMkLst>
            <pc:docMk/>
            <pc:sldMk cId="2534122890" sldId="343"/>
            <ac:spMk id="14" creationId="{D3FEE811-AD80-DDD9-FAE7-244039A95740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5" creationId="{348C6BA9-13DA-76C8-1D2A-3207A142B8F2}"/>
          </ac:spMkLst>
        </pc:spChg>
        <pc:spChg chg="mod ord">
          <ac:chgData name="Nikolaj Godsk Vestergaard" userId="13f6e931-e8bb-4f58-9241-2f10614c3355" providerId="ADAL" clId="{26E3B360-BE45-4C46-AA2F-A6EE35AB50A4}" dt="2023-03-23T18:19:22.430" v="1569" actId="1076"/>
          <ac:spMkLst>
            <pc:docMk/>
            <pc:sldMk cId="2534122890" sldId="343"/>
            <ac:spMk id="16" creationId="{66F4CCD8-A940-9197-37D6-C957643598F1}"/>
          </ac:spMkLst>
        </pc:spChg>
        <pc:spChg chg="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17" creationId="{D5AC4369-3857-CE2B-737C-58B3FC8C143B}"/>
          </ac:spMkLst>
        </pc:spChg>
        <pc:spChg chg="add del mod">
          <ac:chgData name="Nikolaj Godsk Vestergaard" userId="13f6e931-e8bb-4f58-9241-2f10614c3355" providerId="ADAL" clId="{26E3B360-BE45-4C46-AA2F-A6EE35AB50A4}" dt="2023-03-23T17:43:39.963" v="589" actId="478"/>
          <ac:spMkLst>
            <pc:docMk/>
            <pc:sldMk cId="2534122890" sldId="343"/>
            <ac:spMk id="18" creationId="{BAB6549A-E166-3879-D847-468CA4D62C01}"/>
          </ac:spMkLst>
        </pc:spChg>
        <pc:spChg chg="add mod">
          <ac:chgData name="Nikolaj Godsk Vestergaard" userId="13f6e931-e8bb-4f58-9241-2f10614c3355" providerId="ADAL" clId="{26E3B360-BE45-4C46-AA2F-A6EE35AB50A4}" dt="2023-03-23T17:37:16.035" v="481" actId="571"/>
          <ac:spMkLst>
            <pc:docMk/>
            <pc:sldMk cId="2534122890" sldId="343"/>
            <ac:spMk id="19" creationId="{4B48DCFA-366D-833D-A5A4-1170AAFB469B}"/>
          </ac:spMkLst>
        </pc:spChg>
        <pc:spChg chg="add 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25" creationId="{C467EB35-04F1-93B5-C221-80942F6FEC98}"/>
          </ac:spMkLst>
        </pc:spChg>
        <pc:spChg chg="add 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26" creationId="{8FF44860-0A0B-BA49-4DF9-AAE3594AF749}"/>
          </ac:spMkLst>
        </pc:spChg>
        <pc:spChg chg="add mod ord">
          <ac:chgData name="Nikolaj Godsk Vestergaard" userId="13f6e931-e8bb-4f58-9241-2f10614c3355" providerId="ADAL" clId="{26E3B360-BE45-4C46-AA2F-A6EE35AB50A4}" dt="2023-03-23T18:06:56.095" v="1036" actId="164"/>
          <ac:spMkLst>
            <pc:docMk/>
            <pc:sldMk cId="2534122890" sldId="343"/>
            <ac:spMk id="33" creationId="{05BF4502-332D-90A1-0E0C-9AA3F19DECDF}"/>
          </ac:spMkLst>
        </pc:spChg>
        <pc:spChg chg="mod">
          <ac:chgData name="Nikolaj Godsk Vestergaard" userId="13f6e931-e8bb-4f58-9241-2f10614c3355" providerId="ADAL" clId="{26E3B360-BE45-4C46-AA2F-A6EE35AB50A4}" dt="2023-03-23T18:03:56.222" v="977" actId="27803"/>
          <ac:spMkLst>
            <pc:docMk/>
            <pc:sldMk cId="2534122890" sldId="343"/>
            <ac:spMk id="36" creationId="{1AE134F6-521B-32AF-62E0-F9AF8E3EC5D2}"/>
          </ac:spMkLst>
        </pc:spChg>
        <pc:spChg chg="mod">
          <ac:chgData name="Nikolaj Godsk Vestergaard" userId="13f6e931-e8bb-4f58-9241-2f10614c3355" providerId="ADAL" clId="{26E3B360-BE45-4C46-AA2F-A6EE35AB50A4}" dt="2023-03-23T18:03:56.222" v="977" actId="27803"/>
          <ac:spMkLst>
            <pc:docMk/>
            <pc:sldMk cId="2534122890" sldId="343"/>
            <ac:spMk id="37" creationId="{A5289035-0599-E9AD-A4A4-5B627E7D0E46}"/>
          </ac:spMkLst>
        </pc:spChg>
        <pc:spChg chg="mod">
          <ac:chgData name="Nikolaj Godsk Vestergaard" userId="13f6e931-e8bb-4f58-9241-2f10614c3355" providerId="ADAL" clId="{26E3B360-BE45-4C46-AA2F-A6EE35AB50A4}" dt="2023-03-23T18:06:56.095" v="1036" actId="164"/>
          <ac:spMkLst>
            <pc:docMk/>
            <pc:sldMk cId="2534122890" sldId="343"/>
            <ac:spMk id="39" creationId="{A4B64A9F-E344-4501-ED0B-4926A842094E}"/>
          </ac:spMkLst>
        </pc:spChg>
        <pc:spChg chg="mod">
          <ac:chgData name="Nikolaj Godsk Vestergaard" userId="13f6e931-e8bb-4f58-9241-2f10614c3355" providerId="ADAL" clId="{26E3B360-BE45-4C46-AA2F-A6EE35AB50A4}" dt="2023-03-23T18:06:56.095" v="1036" actId="164"/>
          <ac:spMkLst>
            <pc:docMk/>
            <pc:sldMk cId="2534122890" sldId="343"/>
            <ac:spMk id="40" creationId="{E1ED5F36-66C2-C76A-957C-D69C3BE78D1E}"/>
          </ac:spMkLst>
        </pc:spChg>
        <pc:spChg chg="add 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42" creationId="{E70562B0-7865-0593-44BF-2934E4D366E3}"/>
          </ac:spMkLst>
        </pc:spChg>
        <pc:spChg chg="add mod ord">
          <ac:chgData name="Nikolaj Godsk Vestergaard" userId="13f6e931-e8bb-4f58-9241-2f10614c3355" providerId="ADAL" clId="{26E3B360-BE45-4C46-AA2F-A6EE35AB50A4}" dt="2023-03-23T18:14:33.516" v="1481"/>
          <ac:spMkLst>
            <pc:docMk/>
            <pc:sldMk cId="2534122890" sldId="343"/>
            <ac:spMk id="43" creationId="{842D8E43-8440-A10D-7393-31181F9A1D82}"/>
          </ac:spMkLst>
        </pc:spChg>
        <pc:spChg chg="add mod ord">
          <ac:chgData name="Nikolaj Godsk Vestergaard" userId="13f6e931-e8bb-4f58-9241-2f10614c3355" providerId="ADAL" clId="{26E3B360-BE45-4C46-AA2F-A6EE35AB50A4}" dt="2023-03-23T18:19:39.430" v="1572" actId="1076"/>
          <ac:spMkLst>
            <pc:docMk/>
            <pc:sldMk cId="2534122890" sldId="343"/>
            <ac:spMk id="44" creationId="{EA695C3E-716D-1E17-0DBD-2CACBF42CEE3}"/>
          </ac:spMkLst>
        </pc:spChg>
        <pc:spChg chg="add mod ord">
          <ac:chgData name="Nikolaj Godsk Vestergaard" userId="13f6e931-e8bb-4f58-9241-2f10614c3355" providerId="ADAL" clId="{26E3B360-BE45-4C46-AA2F-A6EE35AB50A4}" dt="2023-03-23T18:19:36.046" v="1571" actId="1076"/>
          <ac:spMkLst>
            <pc:docMk/>
            <pc:sldMk cId="2534122890" sldId="343"/>
            <ac:spMk id="45" creationId="{E69AC646-AA8D-E0E7-CA07-1BE4809271C2}"/>
          </ac:spMkLst>
        </pc:spChg>
        <pc:spChg chg="add mod ord">
          <ac:chgData name="Nikolaj Godsk Vestergaard" userId="13f6e931-e8bb-4f58-9241-2f10614c3355" providerId="ADAL" clId="{26E3B360-BE45-4C46-AA2F-A6EE35AB50A4}" dt="2023-03-23T18:19:04.187" v="1565" actId="164"/>
          <ac:spMkLst>
            <pc:docMk/>
            <pc:sldMk cId="2534122890" sldId="343"/>
            <ac:spMk id="46" creationId="{F159C874-1FAB-5CD4-5AD4-B1242CBB3B8D}"/>
          </ac:spMkLst>
        </pc:spChg>
        <pc:spChg chg="mod ord">
          <ac:chgData name="Nikolaj Godsk Vestergaard" userId="13f6e931-e8bb-4f58-9241-2f10614c3355" providerId="ADAL" clId="{26E3B360-BE45-4C46-AA2F-A6EE35AB50A4}" dt="2023-03-23T18:19:04.187" v="1565" actId="164"/>
          <ac:spMkLst>
            <pc:docMk/>
            <pc:sldMk cId="2534122890" sldId="343"/>
            <ac:spMk id="51" creationId="{39FE6371-B524-B615-773D-52C4B51913F4}"/>
          </ac:spMkLst>
        </pc:spChg>
        <pc:spChg chg="mod ord">
          <ac:chgData name="Nikolaj Godsk Vestergaard" userId="13f6e931-e8bb-4f58-9241-2f10614c3355" providerId="ADAL" clId="{26E3B360-BE45-4C46-AA2F-A6EE35AB50A4}" dt="2023-03-23T18:19:04.187" v="1565" actId="164"/>
          <ac:spMkLst>
            <pc:docMk/>
            <pc:sldMk cId="2534122890" sldId="343"/>
            <ac:spMk id="52" creationId="{0FD45887-6231-52A4-3498-EF646E8A6C9A}"/>
          </ac:spMkLst>
        </pc:spChg>
        <pc:spChg chg="mod ord">
          <ac:chgData name="Nikolaj Godsk Vestergaard" userId="13f6e931-e8bb-4f58-9241-2f10614c3355" providerId="ADAL" clId="{26E3B360-BE45-4C46-AA2F-A6EE35AB50A4}" dt="2023-03-23T18:19:04.187" v="1565" actId="164"/>
          <ac:spMkLst>
            <pc:docMk/>
            <pc:sldMk cId="2534122890" sldId="343"/>
            <ac:spMk id="53" creationId="{184658DC-5CC1-AAF2-69BC-7EF8F17FC58A}"/>
          </ac:spMkLst>
        </pc:spChg>
        <pc:spChg chg="mod ord">
          <ac:chgData name="Nikolaj Godsk Vestergaard" userId="13f6e931-e8bb-4f58-9241-2f10614c3355" providerId="ADAL" clId="{26E3B360-BE45-4C46-AA2F-A6EE35AB50A4}" dt="2023-03-23T18:19:04.187" v="1565" actId="164"/>
          <ac:spMkLst>
            <pc:docMk/>
            <pc:sldMk cId="2534122890" sldId="343"/>
            <ac:spMk id="54" creationId="{572FC769-CC6D-0CC8-4A2E-B44329EA4944}"/>
          </ac:spMkLst>
        </pc:spChg>
        <pc:spChg chg="mod ord">
          <ac:chgData name="Nikolaj Godsk Vestergaard" userId="13f6e931-e8bb-4f58-9241-2f10614c3355" providerId="ADAL" clId="{26E3B360-BE45-4C46-AA2F-A6EE35AB50A4}" dt="2023-03-23T18:18:58.260" v="1564" actId="164"/>
          <ac:spMkLst>
            <pc:docMk/>
            <pc:sldMk cId="2534122890" sldId="343"/>
            <ac:spMk id="55" creationId="{87EB5890-2CF4-E3CA-C4A6-3E0903BBFF93}"/>
          </ac:spMkLst>
        </pc:spChg>
        <pc:grpChg chg="add del mod">
          <ac:chgData name="Nikolaj Godsk Vestergaard" userId="13f6e931-e8bb-4f58-9241-2f10614c3355" providerId="ADAL" clId="{26E3B360-BE45-4C46-AA2F-A6EE35AB50A4}" dt="2023-03-23T18:03:56.222" v="977" actId="27803"/>
          <ac:grpSpMkLst>
            <pc:docMk/>
            <pc:sldMk cId="2534122890" sldId="343"/>
            <ac:grpSpMk id="35" creationId="{6DF5BA39-36F2-94EF-6B72-D99662F39397}"/>
          </ac:grpSpMkLst>
        </pc:grpChg>
        <pc:grpChg chg="del mod">
          <ac:chgData name="Nikolaj Godsk Vestergaard" userId="13f6e931-e8bb-4f58-9241-2f10614c3355" providerId="ADAL" clId="{26E3B360-BE45-4C46-AA2F-A6EE35AB50A4}" dt="2023-03-23T18:04:23.775" v="980" actId="27803"/>
          <ac:grpSpMkLst>
            <pc:docMk/>
            <pc:sldMk cId="2534122890" sldId="343"/>
            <ac:grpSpMk id="38" creationId="{7941B1A3-1B48-B64E-B3E9-7ECBFA070D55}"/>
          </ac:grpSpMkLst>
        </pc:grpChg>
        <pc:grpChg chg="add mod ord">
          <ac:chgData name="Nikolaj Godsk Vestergaard" userId="13f6e931-e8bb-4f58-9241-2f10614c3355" providerId="ADAL" clId="{26E3B360-BE45-4C46-AA2F-A6EE35AB50A4}" dt="2023-03-23T18:14:33.516" v="1481"/>
          <ac:grpSpMkLst>
            <pc:docMk/>
            <pc:sldMk cId="2534122890" sldId="343"/>
            <ac:grpSpMk id="41" creationId="{23B34176-B15B-513F-F07F-0AF58D4277EE}"/>
          </ac:grpSpMkLst>
        </pc:grpChg>
        <pc:grpChg chg="del mod">
          <ac:chgData name="Nikolaj Godsk Vestergaard" userId="13f6e931-e8bb-4f58-9241-2f10614c3355" providerId="ADAL" clId="{26E3B360-BE45-4C46-AA2F-A6EE35AB50A4}" dt="2023-03-23T18:10:12.114" v="1094" actId="27803"/>
          <ac:grpSpMkLst>
            <pc:docMk/>
            <pc:sldMk cId="2534122890" sldId="343"/>
            <ac:grpSpMk id="50" creationId="{6054AF31-3DE2-86A9-6FFC-22924FF4E4ED}"/>
          </ac:grpSpMkLst>
        </pc:grpChg>
        <pc:grpChg chg="add mod">
          <ac:chgData name="Nikolaj Godsk Vestergaard" userId="13f6e931-e8bb-4f58-9241-2f10614c3355" providerId="ADAL" clId="{26E3B360-BE45-4C46-AA2F-A6EE35AB50A4}" dt="2023-03-23T18:19:04.187" v="1565" actId="164"/>
          <ac:grpSpMkLst>
            <pc:docMk/>
            <pc:sldMk cId="2534122890" sldId="343"/>
            <ac:grpSpMk id="76" creationId="{9DA0C35E-324A-52DD-1045-F8CBADE05F72}"/>
          </ac:grpSpMkLst>
        </pc:grpChg>
        <pc:grpChg chg="add mod">
          <ac:chgData name="Nikolaj Godsk Vestergaard" userId="13f6e931-e8bb-4f58-9241-2f10614c3355" providerId="ADAL" clId="{26E3B360-BE45-4C46-AA2F-A6EE35AB50A4}" dt="2023-03-23T18:18:58.260" v="1564" actId="164"/>
          <ac:grpSpMkLst>
            <pc:docMk/>
            <pc:sldMk cId="2534122890" sldId="343"/>
            <ac:grpSpMk id="77" creationId="{3258E339-2939-1C14-FCBB-4FD5C3F75636}"/>
          </ac:grpSpMkLst>
        </pc:grpChg>
        <pc:grpChg chg="add mod">
          <ac:chgData name="Nikolaj Godsk Vestergaard" userId="13f6e931-e8bb-4f58-9241-2f10614c3355" providerId="ADAL" clId="{26E3B360-BE45-4C46-AA2F-A6EE35AB50A4}" dt="2023-03-23T18:19:29.663" v="1570" actId="1076"/>
          <ac:grpSpMkLst>
            <pc:docMk/>
            <pc:sldMk cId="2534122890" sldId="343"/>
            <ac:grpSpMk id="78" creationId="{9A65992D-E453-84C5-FC2D-D93B8DBD176F}"/>
          </ac:grpSpMkLst>
        </pc:grpChg>
        <pc:graphicFrameChg chg="mod modVis">
          <ac:chgData name="Nikolaj Godsk Vestergaard" userId="13f6e931-e8bb-4f58-9241-2f10614c3355" providerId="ADAL" clId="{26E3B360-BE45-4C46-AA2F-A6EE35AB50A4}" dt="2023-03-23T18:14:33.533" v="1483"/>
          <ac:graphicFrameMkLst>
            <pc:docMk/>
            <pc:sldMk cId="2534122890" sldId="343"/>
            <ac:graphicFrameMk id="4" creationId="{7FCEF152-3DCE-AE96-A3D9-5060BCD9EA5C}"/>
          </ac:graphicFrameMkLst>
        </pc:graphicFrameChg>
        <pc:picChg chg="add del mod">
          <ac:chgData name="Nikolaj Godsk Vestergaard" userId="13f6e931-e8bb-4f58-9241-2f10614c3355" providerId="ADAL" clId="{26E3B360-BE45-4C46-AA2F-A6EE35AB50A4}" dt="2023-03-23T17:43:15.212" v="549"/>
          <ac:picMkLst>
            <pc:docMk/>
            <pc:sldMk cId="2534122890" sldId="343"/>
            <ac:picMk id="20" creationId="{7F88E7BD-F17B-65E5-AA9C-8C0BCE6C9D26}"/>
          </ac:picMkLst>
        </pc:picChg>
        <pc:picChg chg="add del mod replST">
          <ac:chgData name="Nikolaj Godsk Vestergaard" userId="13f6e931-e8bb-4f58-9241-2f10614c3355" providerId="ADAL" clId="{26E3B360-BE45-4C46-AA2F-A6EE35AB50A4}" dt="2023-03-23T17:43:18.676" v="576"/>
          <ac:picMkLst>
            <pc:docMk/>
            <pc:sldMk cId="2534122890" sldId="343"/>
            <ac:picMk id="22" creationId="{D23EF9CC-0C58-13E7-D07B-4F77D1E3CD37}"/>
          </ac:picMkLst>
        </pc:picChg>
        <pc:picChg chg="add mod ord replST modCrop">
          <ac:chgData name="Nikolaj Godsk Vestergaard" userId="13f6e931-e8bb-4f58-9241-2f10614c3355" providerId="ADAL" clId="{26E3B360-BE45-4C46-AA2F-A6EE35AB50A4}" dt="2023-03-23T18:14:33.516" v="1481"/>
          <ac:picMkLst>
            <pc:docMk/>
            <pc:sldMk cId="2534122890" sldId="343"/>
            <ac:picMk id="24" creationId="{6F477E40-C686-AECA-E3F8-7F44549D30B6}"/>
          </ac:picMkLst>
        </pc:picChg>
        <pc:picChg chg="add del mod">
          <ac:chgData name="Nikolaj Godsk Vestergaard" userId="13f6e931-e8bb-4f58-9241-2f10614c3355" providerId="ADAL" clId="{26E3B360-BE45-4C46-AA2F-A6EE35AB50A4}" dt="2023-03-23T17:58:29.992" v="765" actId="21"/>
          <ac:picMkLst>
            <pc:docMk/>
            <pc:sldMk cId="2534122890" sldId="343"/>
            <ac:picMk id="27" creationId="{08951629-E7B5-8BA5-0F38-3C49C9F868DD}"/>
          </ac:picMkLst>
        </pc:picChg>
        <pc:picChg chg="add mod ord">
          <ac:chgData name="Nikolaj Godsk Vestergaard" userId="13f6e931-e8bb-4f58-9241-2f10614c3355" providerId="ADAL" clId="{26E3B360-BE45-4C46-AA2F-A6EE35AB50A4}" dt="2023-03-23T18:14:33.516" v="1481"/>
          <ac:picMkLst>
            <pc:docMk/>
            <pc:sldMk cId="2534122890" sldId="343"/>
            <ac:picMk id="28" creationId="{6CB1C012-15BB-5412-13A5-E96C4BEA4529}"/>
          </ac:picMkLst>
        </pc:picChg>
        <pc:picChg chg="add mod ord">
          <ac:chgData name="Nikolaj Godsk Vestergaard" userId="13f6e931-e8bb-4f58-9241-2f10614c3355" providerId="ADAL" clId="{26E3B360-BE45-4C46-AA2F-A6EE35AB50A4}" dt="2023-03-23T18:14:33.516" v="1481"/>
          <ac:picMkLst>
            <pc:docMk/>
            <pc:sldMk cId="2534122890" sldId="343"/>
            <ac:picMk id="30" creationId="{CE08D335-D2A9-33DC-74BC-79BF22AC7011}"/>
          </ac:picMkLst>
        </pc:picChg>
        <pc:picChg chg="add mod ord">
          <ac:chgData name="Nikolaj Godsk Vestergaard" userId="13f6e931-e8bb-4f58-9241-2f10614c3355" providerId="ADAL" clId="{26E3B360-BE45-4C46-AA2F-A6EE35AB50A4}" dt="2023-03-23T18:06:56.095" v="1036" actId="164"/>
          <ac:picMkLst>
            <pc:docMk/>
            <pc:sldMk cId="2534122890" sldId="343"/>
            <ac:picMk id="32" creationId="{79D93D45-968B-28AF-575F-4B87700F9E51}"/>
          </ac:picMkLst>
        </pc:picChg>
        <pc:picChg chg="add del mod">
          <ac:chgData name="Nikolaj Godsk Vestergaard" userId="13f6e931-e8bb-4f58-9241-2f10614c3355" providerId="ADAL" clId="{26E3B360-BE45-4C46-AA2F-A6EE35AB50A4}" dt="2023-03-23T18:04:23.775" v="980" actId="27803"/>
          <ac:picMkLst>
            <pc:docMk/>
            <pc:sldMk cId="2534122890" sldId="343"/>
            <ac:picMk id="34" creationId="{14CA8EE4-6846-C888-D2B2-8D5E32BFD999}"/>
          </ac:picMkLst>
        </pc:picChg>
        <pc:picChg chg="add mod ord">
          <ac:chgData name="Nikolaj Godsk Vestergaard" userId="13f6e931-e8bb-4f58-9241-2f10614c3355" providerId="ADAL" clId="{26E3B360-BE45-4C46-AA2F-A6EE35AB50A4}" dt="2023-03-23T18:19:04.187" v="1565" actId="164"/>
          <ac:picMkLst>
            <pc:docMk/>
            <pc:sldMk cId="2534122890" sldId="343"/>
            <ac:picMk id="48" creationId="{A5DB0B3C-E892-1545-9DC7-DCDF6506CE9E}"/>
          </ac:picMkLst>
        </pc:picChg>
        <pc:picChg chg="add del mod">
          <ac:chgData name="Nikolaj Godsk Vestergaard" userId="13f6e931-e8bb-4f58-9241-2f10614c3355" providerId="ADAL" clId="{26E3B360-BE45-4C46-AA2F-A6EE35AB50A4}" dt="2023-03-23T18:10:12.114" v="1094" actId="27803"/>
          <ac:picMkLst>
            <pc:docMk/>
            <pc:sldMk cId="2534122890" sldId="343"/>
            <ac:picMk id="49" creationId="{51291A27-D27D-5962-3C1E-07BA8544458E}"/>
          </ac:picMkLst>
        </pc:picChg>
        <pc:cxnChg chg="add del mod ord">
          <ac:chgData name="Nikolaj Godsk Vestergaard" userId="13f6e931-e8bb-4f58-9241-2f10614c3355" providerId="ADAL" clId="{26E3B360-BE45-4C46-AA2F-A6EE35AB50A4}" dt="2023-03-23T18:14:35.945" v="1484" actId="478"/>
          <ac:cxnSpMkLst>
            <pc:docMk/>
            <pc:sldMk cId="2534122890" sldId="343"/>
            <ac:cxnSpMk id="57" creationId="{7778FD00-0AA3-E250-73D5-AE2FA06C0DE8}"/>
          </ac:cxnSpMkLst>
        </pc:cxnChg>
        <pc:cxnChg chg="add del mod">
          <ac:chgData name="Nikolaj Godsk Vestergaard" userId="13f6e931-e8bb-4f58-9241-2f10614c3355" providerId="ADAL" clId="{26E3B360-BE45-4C46-AA2F-A6EE35AB50A4}" dt="2023-03-23T18:14:55.003" v="1486" actId="11529"/>
          <ac:cxnSpMkLst>
            <pc:docMk/>
            <pc:sldMk cId="2534122890" sldId="343"/>
            <ac:cxnSpMk id="60" creationId="{5878FF01-AC47-2326-762F-04E8277FF400}"/>
          </ac:cxnSpMkLst>
        </pc:cxnChg>
        <pc:cxnChg chg="add mod">
          <ac:chgData name="Nikolaj Godsk Vestergaard" userId="13f6e931-e8bb-4f58-9241-2f10614c3355" providerId="ADAL" clId="{26E3B360-BE45-4C46-AA2F-A6EE35AB50A4}" dt="2023-03-23T18:18:58.260" v="1564" actId="164"/>
          <ac:cxnSpMkLst>
            <pc:docMk/>
            <pc:sldMk cId="2534122890" sldId="343"/>
            <ac:cxnSpMk id="62" creationId="{F051299C-EF30-923A-93E2-1D3F7C116C3F}"/>
          </ac:cxnSpMkLst>
        </pc:cxnChg>
        <pc:cxnChg chg="add mod">
          <ac:chgData name="Nikolaj Godsk Vestergaard" userId="13f6e931-e8bb-4f58-9241-2f10614c3355" providerId="ADAL" clId="{26E3B360-BE45-4C46-AA2F-A6EE35AB50A4}" dt="2023-03-23T18:18:58.260" v="1564" actId="164"/>
          <ac:cxnSpMkLst>
            <pc:docMk/>
            <pc:sldMk cId="2534122890" sldId="343"/>
            <ac:cxnSpMk id="66" creationId="{3CFEC65E-2D65-86E8-4EAC-510D21EF8E4E}"/>
          </ac:cxnSpMkLst>
        </pc:cxnChg>
        <pc:cxnChg chg="add mod">
          <ac:chgData name="Nikolaj Godsk Vestergaard" userId="13f6e931-e8bb-4f58-9241-2f10614c3355" providerId="ADAL" clId="{26E3B360-BE45-4C46-AA2F-A6EE35AB50A4}" dt="2023-03-23T18:18:58.260" v="1564" actId="164"/>
          <ac:cxnSpMkLst>
            <pc:docMk/>
            <pc:sldMk cId="2534122890" sldId="343"/>
            <ac:cxnSpMk id="75" creationId="{7A123CA1-CB33-CA3F-88BC-500804BC4D6D}"/>
          </ac:cxnSpMkLst>
        </pc:cxnChg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1970458706" sldId="344"/>
        </pc:sldMkLst>
      </pc:sldChg>
      <pc:sldChg chg="addSp delSp modSp new add del mod">
        <pc:chgData name="Nikolaj Godsk Vestergaard" userId="13f6e931-e8bb-4f58-9241-2f10614c3355" providerId="ADAL" clId="{26E3B360-BE45-4C46-AA2F-A6EE35AB50A4}" dt="2023-03-23T18:26:41.108" v="1719" actId="47"/>
        <pc:sldMkLst>
          <pc:docMk/>
          <pc:sldMk cId="3547624632" sldId="344"/>
        </pc:sldMkLst>
        <pc:picChg chg="add del mod">
          <ac:chgData name="Nikolaj Godsk Vestergaard" userId="13f6e931-e8bb-4f58-9241-2f10614c3355" providerId="ADAL" clId="{26E3B360-BE45-4C46-AA2F-A6EE35AB50A4}" dt="2023-03-23T17:58:16.202" v="760" actId="21"/>
          <ac:picMkLst>
            <pc:docMk/>
            <pc:sldMk cId="3547624632" sldId="344"/>
            <ac:picMk id="4" creationId="{81C476AB-CA76-3BDA-88D1-9F7A4F29722D}"/>
          </ac:picMkLst>
        </pc:picChg>
        <pc:cxnChg chg="add del">
          <ac:chgData name="Nikolaj Godsk Vestergaard" userId="13f6e931-e8bb-4f58-9241-2f10614c3355" providerId="ADAL" clId="{26E3B360-BE45-4C46-AA2F-A6EE35AB50A4}" dt="2023-03-23T17:52:09.168" v="739" actId="478"/>
          <ac:cxnSpMkLst>
            <pc:docMk/>
            <pc:sldMk cId="3547624632" sldId="344"/>
            <ac:cxnSpMk id="6" creationId="{FE807A74-7FC6-7695-7C24-5C5F3CC94CC6}"/>
          </ac:cxnSpMkLst>
        </pc:cxnChg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790945661" sldId="345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1584598773" sldId="346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085250317" sldId="347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3860365020" sldId="348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523447034" sldId="349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4265384927" sldId="350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886145505" sldId="351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460403538" sldId="353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028763355" sldId="354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2438857049" sldId="355"/>
        </pc:sldMkLst>
      </pc:sldChg>
      <pc:sldChg chg="del">
        <pc:chgData name="Nikolaj Godsk Vestergaard" userId="13f6e931-e8bb-4f58-9241-2f10614c3355" providerId="ADAL" clId="{26E3B360-BE45-4C46-AA2F-A6EE35AB50A4}" dt="2023-03-23T16:40:59.058" v="0" actId="47"/>
        <pc:sldMkLst>
          <pc:docMk/>
          <pc:sldMk cId="3328935215" sldId="356"/>
        </pc:sldMkLst>
      </pc:sldChg>
      <pc:sldChg chg="del">
        <pc:chgData name="Nikolaj Godsk Vestergaard" userId="13f6e931-e8bb-4f58-9241-2f10614c3355" providerId="ADAL" clId="{26E3B360-BE45-4C46-AA2F-A6EE35AB50A4}" dt="2023-03-23T16:41:19.094" v="13" actId="47"/>
        <pc:sldMkLst>
          <pc:docMk/>
          <pc:sldMk cId="1933092816" sldId="357"/>
        </pc:sldMkLst>
      </pc:sldChg>
    </pc:docChg>
  </pc:docChgLst>
  <pc:docChgLst>
    <pc:chgData name="Mia Rytter Lund" userId="fd5a37df-57b5-4ab7-b42f-f051b0300ae8" providerId="ADAL" clId="{3179FB41-91C7-4C01-B06A-ED8A2E3EF62D}"/>
    <pc:docChg chg="undo custSel addSld delSld modSld delMainMaster">
      <pc:chgData name="Mia Rytter Lund" userId="fd5a37df-57b5-4ab7-b42f-f051b0300ae8" providerId="ADAL" clId="{3179FB41-91C7-4C01-B06A-ED8A2E3EF62D}" dt="2023-04-18T07:48:33.422" v="1346" actId="47"/>
      <pc:docMkLst>
        <pc:docMk/>
      </pc:docMkLst>
      <pc:sldChg chg="del">
        <pc:chgData name="Mia Rytter Lund" userId="fd5a37df-57b5-4ab7-b42f-f051b0300ae8" providerId="ADAL" clId="{3179FB41-91C7-4C01-B06A-ED8A2E3EF62D}" dt="2023-04-17T14:19:54.257" v="1343" actId="47"/>
        <pc:sldMkLst>
          <pc:docMk/>
          <pc:sldMk cId="523858196" sldId="257"/>
        </pc:sldMkLst>
      </pc:sldChg>
      <pc:sldChg chg="addSp modSp mod addCm delCm modCm">
        <pc:chgData name="Mia Rytter Lund" userId="fd5a37df-57b5-4ab7-b42f-f051b0300ae8" providerId="ADAL" clId="{3179FB41-91C7-4C01-B06A-ED8A2E3EF62D}" dt="2023-04-17T14:19:40.421" v="1342"/>
        <pc:sldMkLst>
          <pc:docMk/>
          <pc:sldMk cId="664770772" sldId="282"/>
        </pc:sldMkLst>
        <pc:spChg chg="del">
          <ac:chgData name="Mia Rytter Lund" userId="fd5a37df-57b5-4ab7-b42f-f051b0300ae8" providerId="ADAL" clId="{3179FB41-91C7-4C01-B06A-ED8A2E3EF62D}" dt="2023-03-27T14:16:39.629" v="316" actId="478"/>
          <ac:spMkLst>
            <pc:docMk/>
            <pc:sldMk cId="664770772" sldId="282"/>
            <ac:spMk id="3" creationId="{7F11C4B1-B72E-48D0-A5B6-9568A3679DE5}"/>
          </ac:spMkLst>
        </pc:spChg>
        <pc:spChg chg="add del">
          <ac:chgData name="Mia Rytter Lund" userId="fd5a37df-57b5-4ab7-b42f-f051b0300ae8" providerId="ADAL" clId="{3179FB41-91C7-4C01-B06A-ED8A2E3EF62D}" dt="2023-03-27T14:16:48.850" v="319" actId="478"/>
          <ac:spMkLst>
            <pc:docMk/>
            <pc:sldMk cId="664770772" sldId="282"/>
            <ac:spMk id="4" creationId="{92A7FC25-D7DE-647D-8D27-5FD32FF750EE}"/>
          </ac:spMkLst>
        </pc:spChg>
        <pc:spChg chg="add del mod">
          <ac:chgData name="Mia Rytter Lund" userId="fd5a37df-57b5-4ab7-b42f-f051b0300ae8" providerId="ADAL" clId="{3179FB41-91C7-4C01-B06A-ED8A2E3EF62D}" dt="2023-03-27T14:17:24.194" v="331" actId="478"/>
          <ac:spMkLst>
            <pc:docMk/>
            <pc:sldMk cId="664770772" sldId="282"/>
            <ac:spMk id="9" creationId="{D67F4C32-59E1-CDD1-4D89-34ED42B507DB}"/>
          </ac:spMkLst>
        </pc:spChg>
        <pc:spChg chg="add mod">
          <ac:chgData name="Mia Rytter Lund" userId="fd5a37df-57b5-4ab7-b42f-f051b0300ae8" providerId="ADAL" clId="{3179FB41-91C7-4C01-B06A-ED8A2E3EF62D}" dt="2023-03-27T14:18:07.355" v="354" actId="1076"/>
          <ac:spMkLst>
            <pc:docMk/>
            <pc:sldMk cId="664770772" sldId="282"/>
            <ac:spMk id="11" creationId="{D936D440-4ACC-0318-B585-F8763CA6A315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12" creationId="{F6B0B82D-E73F-4EC6-90BE-B597501D4E66}"/>
          </ac:spMkLst>
        </pc:spChg>
        <pc:spChg chg="mod">
          <ac:chgData name="Mia Rytter Lund" userId="fd5a37df-57b5-4ab7-b42f-f051b0300ae8" providerId="ADAL" clId="{3179FB41-91C7-4C01-B06A-ED8A2E3EF62D}" dt="2023-04-17T14:18:22.647" v="1333" actId="404"/>
          <ac:spMkLst>
            <pc:docMk/>
            <pc:sldMk cId="664770772" sldId="282"/>
            <ac:spMk id="13" creationId="{C8A5AC54-D0B6-F412-E3BC-1419EB83BBC4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3" creationId="{57ACBC87-E3D0-4055-AFA3-D525DACE6B24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4" creationId="{081E42F1-6640-49C2-88EF-65978DF23CF4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5" creationId="{D1130E9D-2AD6-4D83-B3FC-46CC500CD647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6" creationId="{37E79FC8-295A-4E13-B776-560F812CD1DA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7" creationId="{FFDAC8C3-C0CC-44E2-8C06-6C64644DEB32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8" creationId="{9248BF57-604A-4E43-BE47-05EB97D2683A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29" creationId="{FECC70BE-8BBB-4064-A561-14414239F1D5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30" creationId="{A42D42B3-48F0-4D50-97C3-3AF6E95B6D64}"/>
          </ac:spMkLst>
        </pc:spChg>
        <pc:spChg chg="del">
          <ac:chgData name="Mia Rytter Lund" userId="fd5a37df-57b5-4ab7-b42f-f051b0300ae8" providerId="ADAL" clId="{3179FB41-91C7-4C01-B06A-ED8A2E3EF62D}" dt="2023-03-27T14:17:21.075" v="329" actId="478"/>
          <ac:spMkLst>
            <pc:docMk/>
            <pc:sldMk cId="664770772" sldId="282"/>
            <ac:spMk id="38" creationId="{4F3661DE-76F9-4145-B466-3882EA9EC890}"/>
          </ac:spMkLst>
        </pc:spChg>
        <pc:spChg chg="mod">
          <ac:chgData name="Mia Rytter Lund" userId="fd5a37df-57b5-4ab7-b42f-f051b0300ae8" providerId="ADAL" clId="{3179FB41-91C7-4C01-B06A-ED8A2E3EF62D}" dt="2023-03-27T14:15:35.159" v="279" actId="208"/>
          <ac:spMkLst>
            <pc:docMk/>
            <pc:sldMk cId="664770772" sldId="282"/>
            <ac:spMk id="49" creationId="{54586800-602F-4AB2-8EB6-CC44D53C5235}"/>
          </ac:spMkLst>
        </pc:spChg>
        <pc:spChg chg="mod">
          <ac:chgData name="Mia Rytter Lund" userId="fd5a37df-57b5-4ab7-b42f-f051b0300ae8" providerId="ADAL" clId="{3179FB41-91C7-4C01-B06A-ED8A2E3EF62D}" dt="2023-03-27T14:17:08.974" v="326" actId="255"/>
          <ac:spMkLst>
            <pc:docMk/>
            <pc:sldMk cId="664770772" sldId="282"/>
            <ac:spMk id="80" creationId="{0C8546AB-E152-4035-8674-FEE4057126B4}"/>
          </ac:spMkLst>
        </pc:spChg>
        <pc:spChg chg="mod">
          <ac:chgData name="Mia Rytter Lund" userId="fd5a37df-57b5-4ab7-b42f-f051b0300ae8" providerId="ADAL" clId="{3179FB41-91C7-4C01-B06A-ED8A2E3EF62D}" dt="2023-03-27T14:15:39.030" v="280" actId="207"/>
          <ac:spMkLst>
            <pc:docMk/>
            <pc:sldMk cId="664770772" sldId="282"/>
            <ac:spMk id="167" creationId="{B94BC988-DE03-4603-B244-B85E0BBEE576}"/>
          </ac:spMkLst>
        </pc:spChg>
        <pc:spChg chg="mod">
          <ac:chgData name="Mia Rytter Lund" userId="fd5a37df-57b5-4ab7-b42f-f051b0300ae8" providerId="ADAL" clId="{3179FB41-91C7-4C01-B06A-ED8A2E3EF62D}" dt="2023-03-27T14:16:21.834" v="312" actId="208"/>
          <ac:spMkLst>
            <pc:docMk/>
            <pc:sldMk cId="664770772" sldId="282"/>
            <ac:spMk id="198" creationId="{BAC975C9-9791-4552-8DB7-4C15EF2F10A2}"/>
          </ac:spMkLst>
        </pc:spChg>
        <pc:spChg chg="mod">
          <ac:chgData name="Mia Rytter Lund" userId="fd5a37df-57b5-4ab7-b42f-f051b0300ae8" providerId="ADAL" clId="{3179FB41-91C7-4C01-B06A-ED8A2E3EF62D}" dt="2023-03-27T14:17:17.550" v="328" actId="255"/>
          <ac:spMkLst>
            <pc:docMk/>
            <pc:sldMk cId="664770772" sldId="282"/>
            <ac:spMk id="203" creationId="{66CDF153-F996-40F6-9E1A-46C4C9477F90}"/>
          </ac:spMkLst>
        </pc:spChg>
        <pc:spChg chg="mod">
          <ac:chgData name="Mia Rytter Lund" userId="fd5a37df-57b5-4ab7-b42f-f051b0300ae8" providerId="ADAL" clId="{3179FB41-91C7-4C01-B06A-ED8A2E3EF62D}" dt="2023-03-27T14:16:50.750" v="320"/>
          <ac:spMkLst>
            <pc:docMk/>
            <pc:sldMk cId="664770772" sldId="282"/>
            <ac:spMk id="204" creationId="{63A125C2-CE39-4851-A7FF-7438BC7B86BF}"/>
          </ac:spMkLst>
        </pc:spChg>
        <pc:spChg chg="mod">
          <ac:chgData name="Mia Rytter Lund" userId="fd5a37df-57b5-4ab7-b42f-f051b0300ae8" providerId="ADAL" clId="{3179FB41-91C7-4C01-B06A-ED8A2E3EF62D}" dt="2023-03-27T14:17:12.333" v="327" actId="255"/>
          <ac:spMkLst>
            <pc:docMk/>
            <pc:sldMk cId="664770772" sldId="282"/>
            <ac:spMk id="205" creationId="{44F6CD6E-5F40-45AB-929A-DBCC531073F9}"/>
          </ac:spMkLst>
        </pc:spChg>
        <pc:picChg chg="add mod">
          <ac:chgData name="Mia Rytter Lund" userId="fd5a37df-57b5-4ab7-b42f-f051b0300ae8" providerId="ADAL" clId="{3179FB41-91C7-4C01-B06A-ED8A2E3EF62D}" dt="2023-04-17T14:19:30.936" v="1338" actId="1076"/>
          <ac:picMkLst>
            <pc:docMk/>
            <pc:sldMk cId="664770772" sldId="282"/>
            <ac:picMk id="4" creationId="{E0DA8A90-9F2D-AC6C-1F66-9E31258F58DC}"/>
          </ac:picMkLst>
        </pc:picChg>
        <pc:picChg chg="add mod">
          <ac:chgData name="Mia Rytter Lund" userId="fd5a37df-57b5-4ab7-b42f-f051b0300ae8" providerId="ADAL" clId="{3179FB41-91C7-4C01-B06A-ED8A2E3EF62D}" dt="2023-04-17T14:19:35.463" v="1340" actId="1076"/>
          <ac:picMkLst>
            <pc:docMk/>
            <pc:sldMk cId="664770772" sldId="282"/>
            <ac:picMk id="6" creationId="{0BD185E9-7F01-B6E9-5B9E-06923B01D3F1}"/>
          </ac:picMkLst>
        </pc:picChg>
        <pc:picChg chg="del">
          <ac:chgData name="Mia Rytter Lund" userId="fd5a37df-57b5-4ab7-b42f-f051b0300ae8" providerId="ADAL" clId="{3179FB41-91C7-4C01-B06A-ED8A2E3EF62D}" dt="2023-03-27T14:17:22.211" v="330" actId="478"/>
          <ac:picMkLst>
            <pc:docMk/>
            <pc:sldMk cId="664770772" sldId="282"/>
            <ac:picMk id="8" creationId="{C994734B-F4BA-490A-9A26-136540AEF332}"/>
          </ac:picMkLst>
        </pc:picChg>
        <pc:picChg chg="mod">
          <ac:chgData name="Mia Rytter Lund" userId="fd5a37df-57b5-4ab7-b42f-f051b0300ae8" providerId="ADAL" clId="{3179FB41-91C7-4C01-B06A-ED8A2E3EF62D}" dt="2023-03-27T14:16:17.813" v="311" actId="207"/>
          <ac:picMkLst>
            <pc:docMk/>
            <pc:sldMk cId="664770772" sldId="282"/>
            <ac:picMk id="16" creationId="{56580945-B891-4A52-825F-56EAD74C464A}"/>
          </ac:picMkLst>
        </pc:picChg>
        <pc:picChg chg="mod">
          <ac:chgData name="Mia Rytter Lund" userId="fd5a37df-57b5-4ab7-b42f-f051b0300ae8" providerId="ADAL" clId="{3179FB41-91C7-4C01-B06A-ED8A2E3EF62D}" dt="2023-03-27T14:16:17.813" v="311" actId="207"/>
          <ac:picMkLst>
            <pc:docMk/>
            <pc:sldMk cId="664770772" sldId="282"/>
            <ac:picMk id="169" creationId="{EEC513F4-7424-4C8B-A956-015437FB2C38}"/>
          </ac:picMkLst>
        </pc:picChg>
        <pc:picChg chg="mod">
          <ac:chgData name="Mia Rytter Lund" userId="fd5a37df-57b5-4ab7-b42f-f051b0300ae8" providerId="ADAL" clId="{3179FB41-91C7-4C01-B06A-ED8A2E3EF62D}" dt="2023-03-27T14:16:17.813" v="311" actId="207"/>
          <ac:picMkLst>
            <pc:docMk/>
            <pc:sldMk cId="664770772" sldId="282"/>
            <ac:picMk id="175" creationId="{599430DF-CF09-4E2F-802B-F5A9783FAAAE}"/>
          </ac:picMkLst>
        </pc:picChg>
        <pc:picChg chg="mod">
          <ac:chgData name="Mia Rytter Lund" userId="fd5a37df-57b5-4ab7-b42f-f051b0300ae8" providerId="ADAL" clId="{3179FB41-91C7-4C01-B06A-ED8A2E3EF62D}" dt="2023-03-27T14:16:17.813" v="311" actId="207"/>
          <ac:picMkLst>
            <pc:docMk/>
            <pc:sldMk cId="664770772" sldId="282"/>
            <ac:picMk id="176" creationId="{6D0E1AC0-DBFA-445A-B6E5-7B59AD606846}"/>
          </ac:picMkLst>
        </pc:picChg>
        <pc:picChg chg="mod">
          <ac:chgData name="Mia Rytter Lund" userId="fd5a37df-57b5-4ab7-b42f-f051b0300ae8" providerId="ADAL" clId="{3179FB41-91C7-4C01-B06A-ED8A2E3EF62D}" dt="2023-03-27T14:16:17.813" v="311" actId="207"/>
          <ac:picMkLst>
            <pc:docMk/>
            <pc:sldMk cId="664770772" sldId="282"/>
            <ac:picMk id="178" creationId="{7353244A-D558-436C-B87F-98C0954949D0}"/>
          </ac:picMkLst>
        </pc:picChg>
        <pc:cxnChg chg="mod">
          <ac:chgData name="Mia Rytter Lund" userId="fd5a37df-57b5-4ab7-b42f-f051b0300ae8" providerId="ADAL" clId="{3179FB41-91C7-4C01-B06A-ED8A2E3EF62D}" dt="2023-03-27T14:15:50.683" v="281" actId="208"/>
          <ac:cxnSpMkLst>
            <pc:docMk/>
            <pc:sldMk cId="664770772" sldId="282"/>
            <ac:cxnSpMk id="5" creationId="{7FAEF074-A579-432E-90D5-356E6DAC19D7}"/>
          </ac:cxnSpMkLst>
        </pc:cxnChg>
        <pc:cxnChg chg="mod">
          <ac:chgData name="Mia Rytter Lund" userId="fd5a37df-57b5-4ab7-b42f-f051b0300ae8" providerId="ADAL" clId="{3179FB41-91C7-4C01-B06A-ED8A2E3EF62D}" dt="2023-03-27T14:15:50.683" v="281" actId="208"/>
          <ac:cxnSpMkLst>
            <pc:docMk/>
            <pc:sldMk cId="664770772" sldId="282"/>
            <ac:cxnSpMk id="7" creationId="{44849827-578B-4326-B7C6-03D23429F059}"/>
          </ac:cxnSpMkLst>
        </pc:cxnChg>
        <pc:cxnChg chg="mod">
          <ac:chgData name="Mia Rytter Lund" userId="fd5a37df-57b5-4ab7-b42f-f051b0300ae8" providerId="ADAL" clId="{3179FB41-91C7-4C01-B06A-ED8A2E3EF62D}" dt="2023-03-27T14:15:50.683" v="281" actId="208"/>
          <ac:cxnSpMkLst>
            <pc:docMk/>
            <pc:sldMk cId="664770772" sldId="282"/>
            <ac:cxnSpMk id="10" creationId="{A7F1D145-7539-4815-AA8A-3E15033C854E}"/>
          </ac:cxnSpMkLst>
        </pc:cxnChg>
        <pc:cxnChg chg="mod">
          <ac:chgData name="Mia Rytter Lund" userId="fd5a37df-57b5-4ab7-b42f-f051b0300ae8" providerId="ADAL" clId="{3179FB41-91C7-4C01-B06A-ED8A2E3EF62D}" dt="2023-03-27T14:15:50.683" v="281" actId="208"/>
          <ac:cxnSpMkLst>
            <pc:docMk/>
            <pc:sldMk cId="664770772" sldId="282"/>
            <ac:cxnSpMk id="168" creationId="{A6D75827-D932-4300-A022-E24BDE0C9741}"/>
          </ac:cxnSpMkLst>
        </pc:cxnChg>
        <pc:cxnChg chg="mod">
          <ac:chgData name="Mia Rytter Lund" userId="fd5a37df-57b5-4ab7-b42f-f051b0300ae8" providerId="ADAL" clId="{3179FB41-91C7-4C01-B06A-ED8A2E3EF62D}" dt="2023-03-27T14:15:50.683" v="281" actId="208"/>
          <ac:cxnSpMkLst>
            <pc:docMk/>
            <pc:sldMk cId="664770772" sldId="282"/>
            <ac:cxnSpMk id="179" creationId="{F3A97D36-FD07-4F5B-9127-6E63AE5A176C}"/>
          </ac:cxnSpMkLst>
        </pc:cxnChg>
      </pc:sldChg>
      <pc:sldChg chg="addSp delSp modSp del mod addCm delCm modCm">
        <pc:chgData name="Mia Rytter Lund" userId="fd5a37df-57b5-4ab7-b42f-f051b0300ae8" providerId="ADAL" clId="{3179FB41-91C7-4C01-B06A-ED8A2E3EF62D}" dt="2023-04-18T07:48:33.422" v="1346" actId="47"/>
        <pc:sldMkLst>
          <pc:docMk/>
          <pc:sldMk cId="3461901739" sldId="340"/>
        </pc:sldMkLst>
        <pc:spChg chg="mod">
          <ac:chgData name="Mia Rytter Lund" userId="fd5a37df-57b5-4ab7-b42f-f051b0300ae8" providerId="ADAL" clId="{3179FB41-91C7-4C01-B06A-ED8A2E3EF62D}" dt="2023-03-27T14:06:28.857" v="2" actId="1076"/>
          <ac:spMkLst>
            <pc:docMk/>
            <pc:sldMk cId="3461901739" sldId="340"/>
            <ac:spMk id="2" creationId="{FBF23CCB-993C-1E32-957D-D676870DD7F8}"/>
          </ac:spMkLst>
        </pc:spChg>
        <pc:spChg chg="del">
          <ac:chgData name="Mia Rytter Lund" userId="fd5a37df-57b5-4ab7-b42f-f051b0300ae8" providerId="ADAL" clId="{3179FB41-91C7-4C01-B06A-ED8A2E3EF62D}" dt="2023-03-27T14:10:27.494" v="219" actId="478"/>
          <ac:spMkLst>
            <pc:docMk/>
            <pc:sldMk cId="3461901739" sldId="340"/>
            <ac:spMk id="4" creationId="{61BC663F-6158-52D0-3CFD-89A817B4A564}"/>
          </ac:spMkLst>
        </pc:spChg>
        <pc:spChg chg="mod">
          <ac:chgData name="Mia Rytter Lund" userId="fd5a37df-57b5-4ab7-b42f-f051b0300ae8" providerId="ADAL" clId="{3179FB41-91C7-4C01-B06A-ED8A2E3EF62D}" dt="2023-04-17T14:07:16.103" v="744" actId="6549"/>
          <ac:spMkLst>
            <pc:docMk/>
            <pc:sldMk cId="3461901739" sldId="340"/>
            <ac:spMk id="7" creationId="{912B9C44-23D2-886D-DD1F-57F92F8599C5}"/>
          </ac:spMkLst>
        </pc:spChg>
        <pc:spChg chg="mod">
          <ac:chgData name="Mia Rytter Lund" userId="fd5a37df-57b5-4ab7-b42f-f051b0300ae8" providerId="ADAL" clId="{3179FB41-91C7-4C01-B06A-ED8A2E3EF62D}" dt="2023-04-17T14:06:34.334" v="736" actId="20577"/>
          <ac:spMkLst>
            <pc:docMk/>
            <pc:sldMk cId="3461901739" sldId="340"/>
            <ac:spMk id="9" creationId="{1A4E5ACC-87FE-C968-39BC-FF7815EE2273}"/>
          </ac:spMkLst>
        </pc:spChg>
        <pc:spChg chg="mod">
          <ac:chgData name="Mia Rytter Lund" userId="fd5a37df-57b5-4ab7-b42f-f051b0300ae8" providerId="ADAL" clId="{3179FB41-91C7-4C01-B06A-ED8A2E3EF62D}" dt="2023-04-17T14:08:02.236" v="768" actId="6549"/>
          <ac:spMkLst>
            <pc:docMk/>
            <pc:sldMk cId="3461901739" sldId="340"/>
            <ac:spMk id="11" creationId="{55CE6EB4-5D15-C5D1-F1B6-C8ACA3BBA3E9}"/>
          </ac:spMkLst>
        </pc:spChg>
        <pc:spChg chg="add mod">
          <ac:chgData name="Mia Rytter Lund" userId="fd5a37df-57b5-4ab7-b42f-f051b0300ae8" providerId="ADAL" clId="{3179FB41-91C7-4C01-B06A-ED8A2E3EF62D}" dt="2023-04-17T14:02:42.551" v="495" actId="20577"/>
          <ac:spMkLst>
            <pc:docMk/>
            <pc:sldMk cId="3461901739" sldId="340"/>
            <ac:spMk id="12" creationId="{1DC29576-9F86-AF99-2E14-0E7B1B023D86}"/>
          </ac:spMkLst>
        </pc:spChg>
        <pc:spChg chg="add del mod">
          <ac:chgData name="Mia Rytter Lund" userId="fd5a37df-57b5-4ab7-b42f-f051b0300ae8" providerId="ADAL" clId="{3179FB41-91C7-4C01-B06A-ED8A2E3EF62D}" dt="2023-03-27T14:15:09.840" v="276"/>
          <ac:spMkLst>
            <pc:docMk/>
            <pc:sldMk cId="3461901739" sldId="340"/>
            <ac:spMk id="13" creationId="{05DBD564-F19E-401D-8896-F141A956D2DD}"/>
          </ac:spMkLst>
        </pc:spChg>
        <pc:spChg chg="mod">
          <ac:chgData name="Mia Rytter Lund" userId="fd5a37df-57b5-4ab7-b42f-f051b0300ae8" providerId="ADAL" clId="{3179FB41-91C7-4C01-B06A-ED8A2E3EF62D}" dt="2023-04-17T14:09:58.428" v="835" actId="20577"/>
          <ac:spMkLst>
            <pc:docMk/>
            <pc:sldMk cId="3461901739" sldId="340"/>
            <ac:spMk id="14" creationId="{360A9ADF-0E8F-44B0-AEAA-C3217F82A17D}"/>
          </ac:spMkLst>
        </pc:spChg>
        <pc:spChg chg="mod">
          <ac:chgData name="Mia Rytter Lund" userId="fd5a37df-57b5-4ab7-b42f-f051b0300ae8" providerId="ADAL" clId="{3179FB41-91C7-4C01-B06A-ED8A2E3EF62D}" dt="2023-04-17T14:15:15.304" v="1126" actId="2711"/>
          <ac:spMkLst>
            <pc:docMk/>
            <pc:sldMk cId="3461901739" sldId="340"/>
            <ac:spMk id="15" creationId="{15AE61C9-12CC-DF88-5C79-ABD5A71E76AA}"/>
          </ac:spMkLst>
        </pc:spChg>
        <pc:spChg chg="mod">
          <ac:chgData name="Mia Rytter Lund" userId="fd5a37df-57b5-4ab7-b42f-f051b0300ae8" providerId="ADAL" clId="{3179FB41-91C7-4C01-B06A-ED8A2E3EF62D}" dt="2023-04-17T14:16:13.785" v="1132" actId="6549"/>
          <ac:spMkLst>
            <pc:docMk/>
            <pc:sldMk cId="3461901739" sldId="340"/>
            <ac:spMk id="16" creationId="{D7932C8B-52A0-D6A8-4A40-4A8402D00A3C}"/>
          </ac:spMkLst>
        </pc:spChg>
        <pc:spChg chg="mod">
          <ac:chgData name="Mia Rytter Lund" userId="fd5a37df-57b5-4ab7-b42f-f051b0300ae8" providerId="ADAL" clId="{3179FB41-91C7-4C01-B06A-ED8A2E3EF62D}" dt="2023-04-17T14:15:15.304" v="1126" actId="2711"/>
          <ac:spMkLst>
            <pc:docMk/>
            <pc:sldMk cId="3461901739" sldId="340"/>
            <ac:spMk id="18" creationId="{4E3D6A7D-BB1C-C408-0F31-0C277155A9BE}"/>
          </ac:spMkLst>
        </pc:spChg>
        <pc:spChg chg="mod">
          <ac:chgData name="Mia Rytter Lund" userId="fd5a37df-57b5-4ab7-b42f-f051b0300ae8" providerId="ADAL" clId="{3179FB41-91C7-4C01-B06A-ED8A2E3EF62D}" dt="2023-04-17T14:06:51.182" v="737" actId="403"/>
          <ac:spMkLst>
            <pc:docMk/>
            <pc:sldMk cId="3461901739" sldId="340"/>
            <ac:spMk id="19" creationId="{590A113A-7784-D98C-CB3E-76911B81BF60}"/>
          </ac:spMkLst>
        </pc:spChg>
        <pc:spChg chg="mod">
          <ac:chgData name="Mia Rytter Lund" userId="fd5a37df-57b5-4ab7-b42f-f051b0300ae8" providerId="ADAL" clId="{3179FB41-91C7-4C01-B06A-ED8A2E3EF62D}" dt="2023-04-17T14:16:12.885" v="1131" actId="1076"/>
          <ac:spMkLst>
            <pc:docMk/>
            <pc:sldMk cId="3461901739" sldId="340"/>
            <ac:spMk id="50" creationId="{39F0A921-56B5-73E9-77BF-99DCAAACF355}"/>
          </ac:spMkLst>
        </pc:spChg>
        <pc:spChg chg="mod">
          <ac:chgData name="Mia Rytter Lund" userId="fd5a37df-57b5-4ab7-b42f-f051b0300ae8" providerId="ADAL" clId="{3179FB41-91C7-4C01-B06A-ED8A2E3EF62D}" dt="2023-04-17T14:16:12.252" v="1130" actId="1076"/>
          <ac:spMkLst>
            <pc:docMk/>
            <pc:sldMk cId="3461901739" sldId="340"/>
            <ac:spMk id="62" creationId="{8AF84851-0492-FEF4-2F89-F75C3C6E28F4}"/>
          </ac:spMkLst>
        </pc:spChg>
        <pc:spChg chg="mod">
          <ac:chgData name="Mia Rytter Lund" userId="fd5a37df-57b5-4ab7-b42f-f051b0300ae8" providerId="ADAL" clId="{3179FB41-91C7-4C01-B06A-ED8A2E3EF62D}" dt="2023-04-17T14:15:15.304" v="1126" actId="2711"/>
          <ac:spMkLst>
            <pc:docMk/>
            <pc:sldMk cId="3461901739" sldId="340"/>
            <ac:spMk id="65" creationId="{20320C5D-3947-DB90-3B37-284B51331045}"/>
          </ac:spMkLst>
        </pc:spChg>
        <pc:spChg chg="mod">
          <ac:chgData name="Mia Rytter Lund" userId="fd5a37df-57b5-4ab7-b42f-f051b0300ae8" providerId="ADAL" clId="{3179FB41-91C7-4C01-B06A-ED8A2E3EF62D}" dt="2023-03-27T14:06:28.857" v="2" actId="1076"/>
          <ac:spMkLst>
            <pc:docMk/>
            <pc:sldMk cId="3461901739" sldId="340"/>
            <ac:spMk id="90" creationId="{166F97EE-A1F2-78F5-68CF-EE51E40D4931}"/>
          </ac:spMkLst>
        </pc:spChg>
        <pc:spChg chg="mod">
          <ac:chgData name="Mia Rytter Lund" userId="fd5a37df-57b5-4ab7-b42f-f051b0300ae8" providerId="ADAL" clId="{3179FB41-91C7-4C01-B06A-ED8A2E3EF62D}" dt="2023-04-17T14:15:15.304" v="1126" actId="2711"/>
          <ac:spMkLst>
            <pc:docMk/>
            <pc:sldMk cId="3461901739" sldId="340"/>
            <ac:spMk id="91" creationId="{F91F565E-38F1-BA0D-8745-3F401D2249CE}"/>
          </ac:spMkLst>
        </pc:spChg>
        <pc:grpChg chg="mod">
          <ac:chgData name="Mia Rytter Lund" userId="fd5a37df-57b5-4ab7-b42f-f051b0300ae8" providerId="ADAL" clId="{3179FB41-91C7-4C01-B06A-ED8A2E3EF62D}" dt="2023-03-27T14:04:20.153" v="0" actId="14100"/>
          <ac:grpSpMkLst>
            <pc:docMk/>
            <pc:sldMk cId="3461901739" sldId="340"/>
            <ac:grpSpMk id="23" creationId="{29FFB20A-1EE4-6C28-D6E2-37E16000A28F}"/>
          </ac:grpSpMkLst>
        </pc:grpChg>
        <pc:grpChg chg="mod">
          <ac:chgData name="Mia Rytter Lund" userId="fd5a37df-57b5-4ab7-b42f-f051b0300ae8" providerId="ADAL" clId="{3179FB41-91C7-4C01-B06A-ED8A2E3EF62D}" dt="2023-03-27T14:06:28.857" v="2" actId="1076"/>
          <ac:grpSpMkLst>
            <pc:docMk/>
            <pc:sldMk cId="3461901739" sldId="340"/>
            <ac:grpSpMk id="32" creationId="{CD6F1DF0-14E6-BB0F-5C77-6B1AE33E92A0}"/>
          </ac:grpSpMkLst>
        </pc:grpChg>
        <pc:grpChg chg="mod">
          <ac:chgData name="Mia Rytter Lund" userId="fd5a37df-57b5-4ab7-b42f-f051b0300ae8" providerId="ADAL" clId="{3179FB41-91C7-4C01-B06A-ED8A2E3EF62D}" dt="2023-03-27T14:06:54.578" v="5" actId="1076"/>
          <ac:grpSpMkLst>
            <pc:docMk/>
            <pc:sldMk cId="3461901739" sldId="340"/>
            <ac:grpSpMk id="87" creationId="{BBD09B3D-4BCF-B9CB-285E-AE0074CC414D}"/>
          </ac:grpSpMkLst>
        </pc:grpChg>
        <pc:picChg chg="mod">
          <ac:chgData name="Mia Rytter Lund" userId="fd5a37df-57b5-4ab7-b42f-f051b0300ae8" providerId="ADAL" clId="{3179FB41-91C7-4C01-B06A-ED8A2E3EF62D}" dt="2023-04-17T14:16:12.885" v="1131" actId="1076"/>
          <ac:picMkLst>
            <pc:docMk/>
            <pc:sldMk cId="3461901739" sldId="340"/>
            <ac:picMk id="49" creationId="{4FB02605-6684-98BE-1273-976384127696}"/>
          </ac:picMkLst>
        </pc:picChg>
        <pc:cxnChg chg="mod">
          <ac:chgData name="Mia Rytter Lund" userId="fd5a37df-57b5-4ab7-b42f-f051b0300ae8" providerId="ADAL" clId="{3179FB41-91C7-4C01-B06A-ED8A2E3EF62D}" dt="2023-04-17T14:16:12.885" v="1131" actId="1076"/>
          <ac:cxnSpMkLst>
            <pc:docMk/>
            <pc:sldMk cId="3461901739" sldId="340"/>
            <ac:cxnSpMk id="53" creationId="{507B2027-9956-4148-DE4F-6612A7246134}"/>
          </ac:cxnSpMkLst>
        </pc:cxnChg>
      </pc:sldChg>
      <pc:sldChg chg="new del">
        <pc:chgData name="Mia Rytter Lund" userId="fd5a37df-57b5-4ab7-b42f-f051b0300ae8" providerId="ADAL" clId="{3179FB41-91C7-4C01-B06A-ED8A2E3EF62D}" dt="2023-03-27T14:09:51.756" v="213" actId="47"/>
        <pc:sldMkLst>
          <pc:docMk/>
          <pc:sldMk cId="1480302796" sldId="341"/>
        </pc:sldMkLst>
      </pc:sldChg>
      <pc:sldChg chg="modSp add del mod setBg">
        <pc:chgData name="Mia Rytter Lund" userId="fd5a37df-57b5-4ab7-b42f-f051b0300ae8" providerId="ADAL" clId="{3179FB41-91C7-4C01-B06A-ED8A2E3EF62D}" dt="2023-03-27T14:10:38.815" v="221" actId="47"/>
        <pc:sldMkLst>
          <pc:docMk/>
          <pc:sldMk cId="2773762820" sldId="341"/>
        </pc:sldMkLst>
        <pc:spChg chg="mod">
          <ac:chgData name="Mia Rytter Lund" userId="fd5a37df-57b5-4ab7-b42f-f051b0300ae8" providerId="ADAL" clId="{3179FB41-91C7-4C01-B06A-ED8A2E3EF62D}" dt="2023-03-27T14:10:17.673" v="218" actId="20577"/>
          <ac:spMkLst>
            <pc:docMk/>
            <pc:sldMk cId="2773762820" sldId="341"/>
            <ac:spMk id="4" creationId="{61BC663F-6158-52D0-3CFD-89A817B4A564}"/>
          </ac:spMkLst>
        </pc:spChg>
      </pc:sldChg>
      <pc:sldChg chg="add del setBg">
        <pc:chgData name="Mia Rytter Lund" userId="fd5a37df-57b5-4ab7-b42f-f051b0300ae8" providerId="ADAL" clId="{3179FB41-91C7-4C01-B06A-ED8A2E3EF62D}" dt="2023-04-18T07:48:31.370" v="1345" actId="47"/>
        <pc:sldMkLst>
          <pc:docMk/>
          <pc:sldMk cId="3565064764" sldId="341"/>
        </pc:sldMkLst>
      </pc:sldChg>
      <pc:sldChg chg="modSp new del mod">
        <pc:chgData name="Mia Rytter Lund" userId="fd5a37df-57b5-4ab7-b42f-f051b0300ae8" providerId="ADAL" clId="{3179FB41-91C7-4C01-B06A-ED8A2E3EF62D}" dt="2023-03-28T08:57:51.941" v="366" actId="47"/>
        <pc:sldMkLst>
          <pc:docMk/>
          <pc:sldMk cId="4199853652" sldId="341"/>
        </pc:sldMkLst>
        <pc:spChg chg="mod">
          <ac:chgData name="Mia Rytter Lund" userId="fd5a37df-57b5-4ab7-b42f-f051b0300ae8" providerId="ADAL" clId="{3179FB41-91C7-4C01-B06A-ED8A2E3EF62D}" dt="2023-03-28T08:57:25.620" v="365" actId="2711"/>
          <ac:spMkLst>
            <pc:docMk/>
            <pc:sldMk cId="4199853652" sldId="341"/>
            <ac:spMk id="2" creationId="{2EB05B51-64FD-ECDC-0344-FE0B9E2231B5}"/>
          </ac:spMkLst>
        </pc:spChg>
      </pc:sldChg>
      <pc:sldChg chg="addSp delSp modSp del mod">
        <pc:chgData name="Mia Rytter Lund" userId="fd5a37df-57b5-4ab7-b42f-f051b0300ae8" providerId="ADAL" clId="{3179FB41-91C7-4C01-B06A-ED8A2E3EF62D}" dt="2023-03-27T14:15:17.643" v="278" actId="47"/>
        <pc:sldMkLst>
          <pc:docMk/>
          <pc:sldMk cId="1774330186" sldId="342"/>
        </pc:sldMkLst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2" creationId="{FBF23CCB-993C-1E32-957D-D676870DD7F8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3" creationId="{6E834057-EF3D-96DF-1174-15FA6F553EE2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6" creationId="{C4EC46CE-3886-090C-4684-5B00306F583F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7" creationId="{912B9C44-23D2-886D-DD1F-57F92F8599C5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8" creationId="{94A5A96B-276B-2B73-6E1F-764964CFDE7C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9" creationId="{1A4E5ACC-87FE-C968-39BC-FF7815EE2273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11" creationId="{55CE6EB4-5D15-C5D1-F1B6-C8ACA3BBA3E9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12" creationId="{1DC29576-9F86-AF99-2E14-0E7B1B023D86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14" creationId="{360A9ADF-0E8F-44B0-AEAA-C3217F82A17D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15" creationId="{15AE61C9-12CC-DF88-5C79-ABD5A71E76AA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20" creationId="{46B5C8FF-9C4B-190C-BF8B-66614F296421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22" creationId="{EAA87F97-0880-991F-0871-63E537C81081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28" creationId="{A7AD4073-7B88-83A3-529B-444103195F8C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29" creationId="{5CB3DAEF-9976-0854-FEA7-88FC4E2E5E52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30" creationId="{2585BEB4-BC4E-DC3A-429B-B31D2C2B83B1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31" creationId="{D35AB18A-BDE0-852D-7FDB-6C01C1D5E96D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46" creationId="{53F0DDC4-DABA-37BA-EAEF-9887DD8D4157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47" creationId="{6BEF243D-AF5E-F9E9-7737-C475E6580AD4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48" creationId="{3FA3DB3A-20C1-563D-C966-5B7781BBB405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49" creationId="{90741307-CC05-D7B0-89DC-428E8AE06759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50" creationId="{A737F243-73F3-53CF-CE81-9430488FBD90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53" creationId="{3E6B1065-92C6-BEF5-A77F-BC0DD8AA8514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54" creationId="{7DC2D223-24CE-8CBF-DB89-10281ED47637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0" creationId="{E587C9D2-A81B-0FB9-26FF-EFCD59F4B8A3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1" creationId="{D0F62711-36B6-CF15-6E55-D1E86DD56E56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2" creationId="{50468983-8E96-968E-C372-72D1ABA7D4F4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3" creationId="{EE6EF70A-4F8D-1E05-AA94-68285372E9B6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4" creationId="{591CA410-871F-4112-2BED-6A5FDFF4C167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5" creationId="{2A2A7F44-AEC1-54A2-C303-2B5EA3672CA2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6" creationId="{53DB8F40-D8D7-8E0A-305A-0D069D1C6CB2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7" creationId="{A4A69323-4818-1DAA-6EDB-60BC9358350D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8" creationId="{91C55351-BFD7-D114-F9C4-3B66612B3E7E}"/>
          </ac:spMkLst>
        </pc:spChg>
        <pc:spChg chg="add del mod">
          <ac:chgData name="Mia Rytter Lund" userId="fd5a37df-57b5-4ab7-b42f-f051b0300ae8" providerId="ADAL" clId="{3179FB41-91C7-4C01-B06A-ED8A2E3EF62D}" dt="2023-03-27T14:14:25.265" v="273" actId="478"/>
          <ac:spMkLst>
            <pc:docMk/>
            <pc:sldMk cId="1774330186" sldId="342"/>
            <ac:spMk id="69" creationId="{0975431C-6A3D-43D9-706D-0C339BE776CA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71" creationId="{D357E015-8B86-3B9A-DCFA-D78869B8562E}"/>
          </ac:spMkLst>
        </pc:spChg>
        <pc:spChg chg="add del mod">
          <ac:chgData name="Mia Rytter Lund" userId="fd5a37df-57b5-4ab7-b42f-f051b0300ae8" providerId="ADAL" clId="{3179FB41-91C7-4C01-B06A-ED8A2E3EF62D}" dt="2023-03-27T14:14:21.659" v="265"/>
          <ac:spMkLst>
            <pc:docMk/>
            <pc:sldMk cId="1774330186" sldId="342"/>
            <ac:spMk id="79" creationId="{CF456F58-5F9A-EFEF-A02A-372E04D4F129}"/>
          </ac:spMkLst>
        </pc:spChg>
        <pc:spChg chg="add del mod">
          <ac:chgData name="Mia Rytter Lund" userId="fd5a37df-57b5-4ab7-b42f-f051b0300ae8" providerId="ADAL" clId="{3179FB41-91C7-4C01-B06A-ED8A2E3EF62D}" dt="2023-03-27T14:14:21.354" v="263"/>
          <ac:spMkLst>
            <pc:docMk/>
            <pc:sldMk cId="1774330186" sldId="342"/>
            <ac:spMk id="80" creationId="{71F6CF6B-C4CE-84AD-76BB-AFCD47D1CCBB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88" creationId="{73604358-AC95-4D74-F80A-ACC403B5B811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89" creationId="{E030F844-B331-32EA-C3CD-D1293BE92218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90" creationId="{166F97EE-A1F2-78F5-68CF-EE51E40D4931}"/>
          </ac:spMkLst>
        </pc:spChg>
        <pc:spChg chg="del">
          <ac:chgData name="Mia Rytter Lund" userId="fd5a37df-57b5-4ab7-b42f-f051b0300ae8" providerId="ADAL" clId="{3179FB41-91C7-4C01-B06A-ED8A2E3EF62D}" dt="2023-03-27T14:10:43.730" v="222" actId="478"/>
          <ac:spMkLst>
            <pc:docMk/>
            <pc:sldMk cId="1774330186" sldId="342"/>
            <ac:spMk id="91" creationId="{F91F565E-38F1-BA0D-8745-3F401D2249CE}"/>
          </ac:spMkLst>
        </pc:spChg>
        <pc:grpChg chg="del">
          <ac:chgData name="Mia Rytter Lund" userId="fd5a37df-57b5-4ab7-b42f-f051b0300ae8" providerId="ADAL" clId="{3179FB41-91C7-4C01-B06A-ED8A2E3EF62D}" dt="2023-03-27T14:10:43.730" v="222" actId="478"/>
          <ac:grpSpMkLst>
            <pc:docMk/>
            <pc:sldMk cId="1774330186" sldId="342"/>
            <ac:grpSpMk id="23" creationId="{29FFB20A-1EE4-6C28-D6E2-37E16000A28F}"/>
          </ac:grpSpMkLst>
        </pc:grpChg>
        <pc:grpChg chg="del">
          <ac:chgData name="Mia Rytter Lund" userId="fd5a37df-57b5-4ab7-b42f-f051b0300ae8" providerId="ADAL" clId="{3179FB41-91C7-4C01-B06A-ED8A2E3EF62D}" dt="2023-03-27T14:10:43.730" v="222" actId="478"/>
          <ac:grpSpMkLst>
            <pc:docMk/>
            <pc:sldMk cId="1774330186" sldId="342"/>
            <ac:grpSpMk id="32" creationId="{CD6F1DF0-14E6-BB0F-5C77-6B1AE33E92A0}"/>
          </ac:grpSpMkLst>
        </pc:grpChg>
        <pc:grpChg chg="del">
          <ac:chgData name="Mia Rytter Lund" userId="fd5a37df-57b5-4ab7-b42f-f051b0300ae8" providerId="ADAL" clId="{3179FB41-91C7-4C01-B06A-ED8A2E3EF62D}" dt="2023-03-27T14:10:43.730" v="222" actId="478"/>
          <ac:grpSpMkLst>
            <pc:docMk/>
            <pc:sldMk cId="1774330186" sldId="342"/>
            <ac:grpSpMk id="59" creationId="{A3984DF9-F5F3-6D6C-ADA2-FF0BD15D7821}"/>
          </ac:grpSpMkLst>
        </pc:grpChg>
        <pc:grpChg chg="del">
          <ac:chgData name="Mia Rytter Lund" userId="fd5a37df-57b5-4ab7-b42f-f051b0300ae8" providerId="ADAL" clId="{3179FB41-91C7-4C01-B06A-ED8A2E3EF62D}" dt="2023-03-27T14:10:43.730" v="222" actId="478"/>
          <ac:grpSpMkLst>
            <pc:docMk/>
            <pc:sldMk cId="1774330186" sldId="342"/>
            <ac:grpSpMk id="87" creationId="{BBD09B3D-4BCF-B9CB-285E-AE0074CC414D}"/>
          </ac:grpSpMkLst>
        </pc:grpChg>
        <pc:grpChg chg="del">
          <ac:chgData name="Mia Rytter Lund" userId="fd5a37df-57b5-4ab7-b42f-f051b0300ae8" providerId="ADAL" clId="{3179FB41-91C7-4C01-B06A-ED8A2E3EF62D}" dt="2023-03-27T14:10:43.730" v="222" actId="478"/>
          <ac:grpSpMkLst>
            <pc:docMk/>
            <pc:sldMk cId="1774330186" sldId="342"/>
            <ac:grpSpMk id="112" creationId="{F4FA5FD1-2B65-21B9-823C-532543E97AAD}"/>
          </ac:grpSpMkLst>
        </pc:grpChg>
        <pc:graphicFrameChg chg="add del mod">
          <ac:chgData name="Mia Rytter Lund" userId="fd5a37df-57b5-4ab7-b42f-f051b0300ae8" providerId="ADAL" clId="{3179FB41-91C7-4C01-B06A-ED8A2E3EF62D}" dt="2023-03-27T14:14:30.061" v="274" actId="478"/>
          <ac:graphicFrameMkLst>
            <pc:docMk/>
            <pc:sldMk cId="1774330186" sldId="342"/>
            <ac:graphicFrameMk id="4" creationId="{1AEA5B90-2E55-2816-75E0-C590CF3035AD}"/>
          </ac:graphicFrameMkLst>
        </pc:graphicFrameChg>
        <pc:graphicFrameChg chg="add del mod">
          <ac:chgData name="Mia Rytter Lund" userId="fd5a37df-57b5-4ab7-b42f-f051b0300ae8" providerId="ADAL" clId="{3179FB41-91C7-4C01-B06A-ED8A2E3EF62D}" dt="2023-03-27T14:11:48.488" v="230" actId="478"/>
          <ac:graphicFrameMkLst>
            <pc:docMk/>
            <pc:sldMk cId="1774330186" sldId="342"/>
            <ac:graphicFrameMk id="13" creationId="{D231665A-11EB-127E-6D42-E48E3F82E187}"/>
          </ac:graphicFrameMkLst>
        </pc:graphicFrameChg>
        <pc:picChg chg="del">
          <ac:chgData name="Mia Rytter Lund" userId="fd5a37df-57b5-4ab7-b42f-f051b0300ae8" providerId="ADAL" clId="{3179FB41-91C7-4C01-B06A-ED8A2E3EF62D}" dt="2023-03-27T14:10:43.730" v="222" actId="478"/>
          <ac:picMkLst>
            <pc:docMk/>
            <pc:sldMk cId="1774330186" sldId="342"/>
            <ac:picMk id="5" creationId="{D5E15494-EE02-511C-24F1-6A26F14E7979}"/>
          </ac:picMkLst>
        </pc:picChg>
        <pc:cxnChg chg="add del mod">
          <ac:chgData name="Mia Rytter Lund" userId="fd5a37df-57b5-4ab7-b42f-f051b0300ae8" providerId="ADAL" clId="{3179FB41-91C7-4C01-B06A-ED8A2E3EF62D}" dt="2023-03-27T14:14:25.265" v="273" actId="478"/>
          <ac:cxnSpMkLst>
            <pc:docMk/>
            <pc:sldMk cId="1774330186" sldId="342"/>
            <ac:cxnSpMk id="16" creationId="{1D9E266D-F287-01C2-D3E5-03180F4E2B9E}"/>
          </ac:cxnSpMkLst>
        </pc:cxnChg>
        <pc:cxnChg chg="add del mod">
          <ac:chgData name="Mia Rytter Lund" userId="fd5a37df-57b5-4ab7-b42f-f051b0300ae8" providerId="ADAL" clId="{3179FB41-91C7-4C01-B06A-ED8A2E3EF62D}" dt="2023-03-27T14:14:25.265" v="273" actId="478"/>
          <ac:cxnSpMkLst>
            <pc:docMk/>
            <pc:sldMk cId="1774330186" sldId="342"/>
            <ac:cxnSpMk id="17" creationId="{D322B743-F75A-AF6E-85FB-00126DF21972}"/>
          </ac:cxnSpMkLst>
        </pc:cxnChg>
        <pc:cxnChg chg="add del mod">
          <ac:chgData name="Mia Rytter Lund" userId="fd5a37df-57b5-4ab7-b42f-f051b0300ae8" providerId="ADAL" clId="{3179FB41-91C7-4C01-B06A-ED8A2E3EF62D}" dt="2023-03-27T14:14:25.265" v="273" actId="478"/>
          <ac:cxnSpMkLst>
            <pc:docMk/>
            <pc:sldMk cId="1774330186" sldId="342"/>
            <ac:cxnSpMk id="18" creationId="{38465462-3830-3429-8C6C-AFD94F902393}"/>
          </ac:cxnSpMkLst>
        </pc:cxnChg>
        <pc:cxnChg chg="add del mod">
          <ac:chgData name="Mia Rytter Lund" userId="fd5a37df-57b5-4ab7-b42f-f051b0300ae8" providerId="ADAL" clId="{3179FB41-91C7-4C01-B06A-ED8A2E3EF62D}" dt="2023-03-27T14:14:25.265" v="273" actId="478"/>
          <ac:cxnSpMkLst>
            <pc:docMk/>
            <pc:sldMk cId="1774330186" sldId="342"/>
            <ac:cxnSpMk id="19" creationId="{5B62A896-3F79-B6B3-9D30-34741E8C5510}"/>
          </ac:cxnSpMkLst>
        </pc:cxnChg>
        <pc:cxnChg chg="add del mod">
          <ac:chgData name="Mia Rytter Lund" userId="fd5a37df-57b5-4ab7-b42f-f051b0300ae8" providerId="ADAL" clId="{3179FB41-91C7-4C01-B06A-ED8A2E3EF62D}" dt="2023-03-27T14:14:25.265" v="273" actId="478"/>
          <ac:cxnSpMkLst>
            <pc:docMk/>
            <pc:sldMk cId="1774330186" sldId="342"/>
            <ac:cxnSpMk id="21" creationId="{1E0CDA96-17B9-944E-7180-D4EB8FA3014B}"/>
          </ac:cxnSpMkLst>
        </pc:cxnChg>
        <pc:cxnChg chg="mod">
          <ac:chgData name="Mia Rytter Lund" userId="fd5a37df-57b5-4ab7-b42f-f051b0300ae8" providerId="ADAL" clId="{3179FB41-91C7-4C01-B06A-ED8A2E3EF62D}" dt="2023-03-27T14:10:43.730" v="222" actId="478"/>
          <ac:cxnSpMkLst>
            <pc:docMk/>
            <pc:sldMk cId="1774330186" sldId="342"/>
            <ac:cxnSpMk id="41" creationId="{3F512529-6B10-C427-A538-A3B152B22145}"/>
          </ac:cxnSpMkLst>
        </pc:cxnChg>
      </pc:sldChg>
      <pc:sldMasterChg chg="del delSldLayout">
        <pc:chgData name="Mia Rytter Lund" userId="fd5a37df-57b5-4ab7-b42f-f051b0300ae8" providerId="ADAL" clId="{3179FB41-91C7-4C01-B06A-ED8A2E3EF62D}" dt="2023-04-17T14:19:54.257" v="1343" actId="47"/>
        <pc:sldMasterMkLst>
          <pc:docMk/>
          <pc:sldMasterMk cId="47375461" sldId="2147483760"/>
        </pc:sldMasterMkLst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2607316376" sldId="2147483761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1578663256" sldId="2147483762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3437411214" sldId="2147483763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717200516" sldId="2147483764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1533374377" sldId="2147483765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477829482" sldId="2147483766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3182887118" sldId="2147483767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965086507" sldId="2147483768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3142719427" sldId="2147483769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3226879632" sldId="2147483770"/>
          </pc:sldLayoutMkLst>
        </pc:sldLayoutChg>
        <pc:sldLayoutChg chg="del">
          <pc:chgData name="Mia Rytter Lund" userId="fd5a37df-57b5-4ab7-b42f-f051b0300ae8" providerId="ADAL" clId="{3179FB41-91C7-4C01-B06A-ED8A2E3EF62D}" dt="2023-04-17T14:19:54.257" v="1343" actId="47"/>
          <pc:sldLayoutMkLst>
            <pc:docMk/>
            <pc:sldMasterMk cId="47375461" sldId="2147483760"/>
            <pc:sldLayoutMk cId="1637591912" sldId="2147483771"/>
          </pc:sldLayoutMkLst>
        </pc:sldLayoutChg>
      </pc:sldMasterChg>
    </pc:docChg>
  </pc:docChgLst>
  <pc:docChgLst>
    <pc:chgData name="Stine Rauff Bommersholdt" userId="bb454674-bbcb-4315-8711-7c6e7a96d6c8" providerId="ADAL" clId="{5FBBCC51-F98C-4284-A536-F3608D429D7E}"/>
    <pc:docChg chg="delSld modSld">
      <pc:chgData name="Stine Rauff Bommersholdt" userId="bb454674-bbcb-4315-8711-7c6e7a96d6c8" providerId="ADAL" clId="{5FBBCC51-F98C-4284-A536-F3608D429D7E}" dt="2022-12-06T11:51:49.028" v="69" actId="729"/>
      <pc:docMkLst>
        <pc:docMk/>
      </pc:docMkLst>
      <pc:sldChg chg="modSp mod">
        <pc:chgData name="Stine Rauff Bommersholdt" userId="bb454674-bbcb-4315-8711-7c6e7a96d6c8" providerId="ADAL" clId="{5FBBCC51-F98C-4284-A536-F3608D429D7E}" dt="2022-12-06T08:15:42.714" v="9" actId="20577"/>
        <pc:sldMkLst>
          <pc:docMk/>
          <pc:sldMk cId="3669439568" sldId="259"/>
        </pc:sldMkLst>
        <pc:spChg chg="mod">
          <ac:chgData name="Stine Rauff Bommersholdt" userId="bb454674-bbcb-4315-8711-7c6e7a96d6c8" providerId="ADAL" clId="{5FBBCC51-F98C-4284-A536-F3608D429D7E}" dt="2022-12-06T08:15:42.714" v="9" actId="20577"/>
          <ac:spMkLst>
            <pc:docMk/>
            <pc:sldMk cId="3669439568" sldId="259"/>
            <ac:spMk id="27" creationId="{6A9ABC2C-E245-4EB4-809E-CEEE46ABED15}"/>
          </ac:spMkLst>
        </pc:spChg>
      </pc:sldChg>
      <pc:sldChg chg="del">
        <pc:chgData name="Stine Rauff Bommersholdt" userId="bb454674-bbcb-4315-8711-7c6e7a96d6c8" providerId="ADAL" clId="{5FBBCC51-F98C-4284-A536-F3608D429D7E}" dt="2022-12-06T08:15:54.653" v="10" actId="47"/>
        <pc:sldMkLst>
          <pc:docMk/>
          <pc:sldMk cId="3124793191" sldId="260"/>
        </pc:sldMkLst>
      </pc:sldChg>
      <pc:sldChg chg="modSp mod">
        <pc:chgData name="Stine Rauff Bommersholdt" userId="bb454674-bbcb-4315-8711-7c6e7a96d6c8" providerId="ADAL" clId="{5FBBCC51-F98C-4284-A536-F3608D429D7E}" dt="2022-12-06T08:16:35.139" v="21" actId="20577"/>
        <pc:sldMkLst>
          <pc:docMk/>
          <pc:sldMk cId="2932001311" sldId="273"/>
        </pc:sldMkLst>
        <pc:spChg chg="mod">
          <ac:chgData name="Stine Rauff Bommersholdt" userId="bb454674-bbcb-4315-8711-7c6e7a96d6c8" providerId="ADAL" clId="{5FBBCC51-F98C-4284-A536-F3608D429D7E}" dt="2022-12-06T08:16:35.139" v="21" actId="20577"/>
          <ac:spMkLst>
            <pc:docMk/>
            <pc:sldMk cId="2932001311" sldId="273"/>
            <ac:spMk id="3" creationId="{2822D710-83C3-41B6-BCD3-E40E2A00814C}"/>
          </ac:spMkLst>
        </pc:spChg>
      </pc:sldChg>
      <pc:sldChg chg="modSp mod">
        <pc:chgData name="Stine Rauff Bommersholdt" userId="bb454674-bbcb-4315-8711-7c6e7a96d6c8" providerId="ADAL" clId="{5FBBCC51-F98C-4284-A536-F3608D429D7E}" dt="2022-12-06T08:16:07.369" v="12" actId="20577"/>
        <pc:sldMkLst>
          <pc:docMk/>
          <pc:sldMk cId="3230653498" sldId="336"/>
        </pc:sldMkLst>
        <pc:spChg chg="mod">
          <ac:chgData name="Stine Rauff Bommersholdt" userId="bb454674-bbcb-4315-8711-7c6e7a96d6c8" providerId="ADAL" clId="{5FBBCC51-F98C-4284-A536-F3608D429D7E}" dt="2022-12-06T08:16:05.180" v="11" actId="20577"/>
          <ac:spMkLst>
            <pc:docMk/>
            <pc:sldMk cId="3230653498" sldId="336"/>
            <ac:spMk id="14" creationId="{777909A1-F8C6-40F1-9E3E-CB3E06556E5B}"/>
          </ac:spMkLst>
        </pc:spChg>
        <pc:spChg chg="mod">
          <ac:chgData name="Stine Rauff Bommersholdt" userId="bb454674-bbcb-4315-8711-7c6e7a96d6c8" providerId="ADAL" clId="{5FBBCC51-F98C-4284-A536-F3608D429D7E}" dt="2022-12-06T08:16:07.369" v="12" actId="20577"/>
          <ac:spMkLst>
            <pc:docMk/>
            <pc:sldMk cId="3230653498" sldId="336"/>
            <ac:spMk id="16" creationId="{2EB15270-045B-4092-AABD-006EB2C62316}"/>
          </ac:spMkLst>
        </pc:spChg>
      </pc:sldChg>
      <pc:sldChg chg="mod modShow">
        <pc:chgData name="Stine Rauff Bommersholdt" userId="bb454674-bbcb-4315-8711-7c6e7a96d6c8" providerId="ADAL" clId="{5FBBCC51-F98C-4284-A536-F3608D429D7E}" dt="2022-12-06T11:51:49.028" v="69" actId="729"/>
        <pc:sldMkLst>
          <pc:docMk/>
          <pc:sldMk cId="1970458706" sldId="344"/>
        </pc:sldMkLst>
      </pc:sldChg>
      <pc:sldChg chg="mod modShow">
        <pc:chgData name="Stine Rauff Bommersholdt" userId="bb454674-bbcb-4315-8711-7c6e7a96d6c8" providerId="ADAL" clId="{5FBBCC51-F98C-4284-A536-F3608D429D7E}" dt="2022-12-06T11:51:27.041" v="65" actId="729"/>
        <pc:sldMkLst>
          <pc:docMk/>
          <pc:sldMk cId="2085250317" sldId="347"/>
        </pc:sldMkLst>
      </pc:sldChg>
      <pc:sldChg chg="mod modShow">
        <pc:chgData name="Stine Rauff Bommersholdt" userId="bb454674-bbcb-4315-8711-7c6e7a96d6c8" providerId="ADAL" clId="{5FBBCC51-F98C-4284-A536-F3608D429D7E}" dt="2022-12-06T11:51:31.094" v="66" actId="729"/>
        <pc:sldMkLst>
          <pc:docMk/>
          <pc:sldMk cId="3860365020" sldId="348"/>
        </pc:sldMkLst>
      </pc:sldChg>
      <pc:sldChg chg="mod modShow">
        <pc:chgData name="Stine Rauff Bommersholdt" userId="bb454674-bbcb-4315-8711-7c6e7a96d6c8" providerId="ADAL" clId="{5FBBCC51-F98C-4284-A536-F3608D429D7E}" dt="2022-12-06T11:51:36.670" v="67" actId="729"/>
        <pc:sldMkLst>
          <pc:docMk/>
          <pc:sldMk cId="2523447034" sldId="349"/>
        </pc:sldMkLst>
      </pc:sldChg>
      <pc:sldChg chg="modSp mod">
        <pc:chgData name="Stine Rauff Bommersholdt" userId="bb454674-bbcb-4315-8711-7c6e7a96d6c8" providerId="ADAL" clId="{5FBBCC51-F98C-4284-A536-F3608D429D7E}" dt="2022-12-06T08:16:57.326" v="64" actId="20577"/>
        <pc:sldMkLst>
          <pc:docMk/>
          <pc:sldMk cId="3328935215" sldId="356"/>
        </pc:sldMkLst>
        <pc:spChg chg="mod">
          <ac:chgData name="Stine Rauff Bommersholdt" userId="bb454674-bbcb-4315-8711-7c6e7a96d6c8" providerId="ADAL" clId="{5FBBCC51-F98C-4284-A536-F3608D429D7E}" dt="2022-12-06T08:16:57.326" v="64" actId="20577"/>
          <ac:spMkLst>
            <pc:docMk/>
            <pc:sldMk cId="3328935215" sldId="356"/>
            <ac:spMk id="4" creationId="{5AED0789-4D1B-4A34-BBD0-9E505DCD61A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61ADCD-0986-466F-BCF4-F140374402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AD45B1-DDA3-4823-B57F-398ED6D7CE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2B987-EC31-4746-B4E6-062CD7AA3A1A}" type="datetime1">
              <a:rPr lang="en-GB" smtClean="0"/>
              <a:t>18/04/2023</a:t>
            </a:fld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B3C53-DC75-4A5C-81E7-5D7CB96E12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6EE6-6533-46A0-A8FB-DBC25242324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B013-C79C-4BAB-9591-CE1E1BF2A9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838611-CB23-4A11-B466-01829FB3E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D025B-ACD2-45C1-B156-1DDB470CE31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F8BE06-C1AD-4FF4-9212-678516BAB9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10225-CB48-4A2A-9739-463AD2DBC3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5BBF7-0B0C-48D4-ABAA-EF360EF241C5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668863D3-1D0C-412C-99BB-873840116A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E44B7E2-ED93-42BE-81A6-FE398D91C1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5691570-C65F-4C66-9CB2-8798BF7E89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6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4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720000" indent="0" algn="l" defTabSz="914400" rtl="0" eaLnBrk="1" latinLnBrk="0" hangingPunct="1">
      <a:buFont typeface="Arial" panose="020B0604020202020204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1D025B-ACD2-45C1-B156-1DDB470CE31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25BBF7-0B0C-48D4-ABAA-EF360EF241C5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18/04/2023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250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69570-FFC1-4312-9D9B-935692D8828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278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1.emf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D1903C8B-6A03-40C4-AD50-AACDEC5FDA0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5DCE21D-C322-4B21-A60A-71E6E2C54DD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0"/>
            <a:ext cx="12193200" cy="6861600"/>
          </a:xfrm>
          <a:custGeom>
            <a:avLst/>
            <a:gdLst>
              <a:gd name="connsiteX0" fmla="*/ 6275387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2245058 h 6861600"/>
              <a:gd name="connsiteX5" fmla="*/ 1 w 12193200"/>
              <a:gd name="connsiteY5" fmla="*/ 2245058 h 6861600"/>
              <a:gd name="connsiteX6" fmla="*/ 1 w 12193200"/>
              <a:gd name="connsiteY6" fmla="*/ 3378783 h 6861600"/>
              <a:gd name="connsiteX7" fmla="*/ 3519949 w 12193200"/>
              <a:gd name="connsiteY7" fmla="*/ 3378783 h 6861600"/>
              <a:gd name="connsiteX8" fmla="*/ 3519949 w 12193200"/>
              <a:gd name="connsiteY8" fmla="*/ 2245058 h 6861600"/>
              <a:gd name="connsiteX9" fmla="*/ 6275387 w 12193200"/>
              <a:gd name="connsiteY9" fmla="*/ 2245058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3200" h="6861600">
                <a:moveTo>
                  <a:pt x="6275387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2245058"/>
                </a:lnTo>
                <a:lnTo>
                  <a:pt x="1" y="2245058"/>
                </a:lnTo>
                <a:lnTo>
                  <a:pt x="1" y="3378783"/>
                </a:lnTo>
                <a:lnTo>
                  <a:pt x="3519949" y="3378783"/>
                </a:lnTo>
                <a:lnTo>
                  <a:pt x="3519949" y="2245058"/>
                </a:lnTo>
                <a:lnTo>
                  <a:pt x="6275387" y="2245058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0" bIns="72000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1" y="358842"/>
            <a:ext cx="5094915" cy="1512000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pic>
        <p:nvPicPr>
          <p:cNvPr id="4" name="Logo">
            <a:extLst>
              <a:ext uri="{FF2B5EF4-FFF2-40B4-BE49-F238E27FC236}">
                <a16:creationId xmlns:a16="http://schemas.microsoft.com/office/drawing/2014/main" id="{FF3BE45C-E4DE-42B7-B25F-83E216F00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2642923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Object 67" hidden="1">
            <a:extLst>
              <a:ext uri="{FF2B5EF4-FFF2-40B4-BE49-F238E27FC236}">
                <a16:creationId xmlns:a16="http://schemas.microsoft.com/office/drawing/2014/main" id="{A100C677-B418-4EDF-ABC6-CE08CDC695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939366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68" name="Object 67" hidden="1">
                        <a:extLst>
                          <a:ext uri="{FF2B5EF4-FFF2-40B4-BE49-F238E27FC236}">
                            <a16:creationId xmlns:a16="http://schemas.microsoft.com/office/drawing/2014/main" id="{A100C677-B418-4EDF-ABC6-CE08CDC695F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oogle Shape;437;p8">
            <a:extLst>
              <a:ext uri="{FF2B5EF4-FFF2-40B4-BE49-F238E27FC236}">
                <a16:creationId xmlns:a16="http://schemas.microsoft.com/office/drawing/2014/main" id="{DFA3D236-3486-4F19-A7C5-E133BD55CE1C}"/>
              </a:ext>
            </a:extLst>
          </p:cNvPr>
          <p:cNvGrpSpPr/>
          <p:nvPr userDrawn="1"/>
        </p:nvGrpSpPr>
        <p:grpSpPr>
          <a:xfrm>
            <a:off x="-85616" y="5833206"/>
            <a:ext cx="12363231" cy="1214388"/>
            <a:chOff x="-45603" y="440026"/>
            <a:chExt cx="9272423" cy="910791"/>
          </a:xfrm>
        </p:grpSpPr>
        <p:sp>
          <p:nvSpPr>
            <p:cNvPr id="8" name="Google Shape;438;p8">
              <a:extLst>
                <a:ext uri="{FF2B5EF4-FFF2-40B4-BE49-F238E27FC236}">
                  <a16:creationId xmlns:a16="http://schemas.microsoft.com/office/drawing/2014/main" id="{52DDEDDC-15D2-4E4C-901E-42E502E2A8B1}"/>
                </a:ext>
              </a:extLst>
            </p:cNvPr>
            <p:cNvSpPr/>
            <p:nvPr/>
          </p:nvSpPr>
          <p:spPr>
            <a:xfrm>
              <a:off x="2176354" y="708034"/>
              <a:ext cx="281779" cy="397462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" name="Google Shape;439;p8">
              <a:extLst>
                <a:ext uri="{FF2B5EF4-FFF2-40B4-BE49-F238E27FC236}">
                  <a16:creationId xmlns:a16="http://schemas.microsoft.com/office/drawing/2014/main" id="{CA5C13E6-5A09-4E57-8AA5-E627EC086C2F}"/>
                </a:ext>
              </a:extLst>
            </p:cNvPr>
            <p:cNvSpPr/>
            <p:nvPr/>
          </p:nvSpPr>
          <p:spPr>
            <a:xfrm>
              <a:off x="552323" y="912340"/>
              <a:ext cx="339086" cy="309912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" name="Google Shape;440;p8">
              <a:extLst>
                <a:ext uri="{FF2B5EF4-FFF2-40B4-BE49-F238E27FC236}">
                  <a16:creationId xmlns:a16="http://schemas.microsoft.com/office/drawing/2014/main" id="{DAF7605A-6C97-4A29-A6C4-D0BCB41B7E04}"/>
                </a:ext>
              </a:extLst>
            </p:cNvPr>
            <p:cNvSpPr/>
            <p:nvPr/>
          </p:nvSpPr>
          <p:spPr>
            <a:xfrm rot="-2700000">
              <a:off x="4913658" y="470447"/>
              <a:ext cx="181249" cy="400170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1" name="Google Shape;441;p8">
              <a:extLst>
                <a:ext uri="{FF2B5EF4-FFF2-40B4-BE49-F238E27FC236}">
                  <a16:creationId xmlns:a16="http://schemas.microsoft.com/office/drawing/2014/main" id="{95F694D8-E89D-4F85-B965-6ABB0FD294C9}"/>
                </a:ext>
              </a:extLst>
            </p:cNvPr>
            <p:cNvSpPr/>
            <p:nvPr/>
          </p:nvSpPr>
          <p:spPr>
            <a:xfrm rot="-1967309">
              <a:off x="27613" y="549243"/>
              <a:ext cx="142154" cy="312221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2" name="Google Shape;442;p8">
              <a:extLst>
                <a:ext uri="{FF2B5EF4-FFF2-40B4-BE49-F238E27FC236}">
                  <a16:creationId xmlns:a16="http://schemas.microsoft.com/office/drawing/2014/main" id="{42F9A808-20E2-4D0D-BC85-EA2AD4EE89EA}"/>
                </a:ext>
              </a:extLst>
            </p:cNvPr>
            <p:cNvSpPr/>
            <p:nvPr/>
          </p:nvSpPr>
          <p:spPr>
            <a:xfrm>
              <a:off x="6508977" y="1054156"/>
              <a:ext cx="212880" cy="143991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3" name="Google Shape;443;p8">
              <a:extLst>
                <a:ext uri="{FF2B5EF4-FFF2-40B4-BE49-F238E27FC236}">
                  <a16:creationId xmlns:a16="http://schemas.microsoft.com/office/drawing/2014/main" id="{0172F219-15C9-4DE3-85DB-880E95DE5D8E}"/>
                </a:ext>
              </a:extLst>
            </p:cNvPr>
            <p:cNvSpPr/>
            <p:nvPr/>
          </p:nvSpPr>
          <p:spPr>
            <a:xfrm>
              <a:off x="4683118" y="1001445"/>
              <a:ext cx="272854" cy="185024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4" name="Google Shape;444;p8">
              <a:extLst>
                <a:ext uri="{FF2B5EF4-FFF2-40B4-BE49-F238E27FC236}">
                  <a16:creationId xmlns:a16="http://schemas.microsoft.com/office/drawing/2014/main" id="{59F8DCF2-19C0-4EC9-AB80-F9304608F1A7}"/>
                </a:ext>
              </a:extLst>
            </p:cNvPr>
            <p:cNvSpPr/>
            <p:nvPr/>
          </p:nvSpPr>
          <p:spPr>
            <a:xfrm rot="3663599">
              <a:off x="5966469" y="976075"/>
              <a:ext cx="204754" cy="377157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5" name="Google Shape;445;p8">
              <a:extLst>
                <a:ext uri="{FF2B5EF4-FFF2-40B4-BE49-F238E27FC236}">
                  <a16:creationId xmlns:a16="http://schemas.microsoft.com/office/drawing/2014/main" id="{B918CB4E-9A2D-4280-B8D6-EAE731751A45}"/>
                </a:ext>
              </a:extLst>
            </p:cNvPr>
            <p:cNvSpPr/>
            <p:nvPr/>
          </p:nvSpPr>
          <p:spPr>
            <a:xfrm rot="-3368760">
              <a:off x="5437768" y="638636"/>
              <a:ext cx="351278" cy="93987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6" name="Google Shape;446;p8">
              <a:extLst>
                <a:ext uri="{FF2B5EF4-FFF2-40B4-BE49-F238E27FC236}">
                  <a16:creationId xmlns:a16="http://schemas.microsoft.com/office/drawing/2014/main" id="{37435EF2-1CCA-4464-9F09-3ECBC1399B9C}"/>
                </a:ext>
              </a:extLst>
            </p:cNvPr>
            <p:cNvSpPr/>
            <p:nvPr/>
          </p:nvSpPr>
          <p:spPr>
            <a:xfrm rot="3013936">
              <a:off x="1856192" y="906044"/>
              <a:ext cx="112704" cy="289910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7" name="Google Shape;447;p8">
              <a:extLst>
                <a:ext uri="{FF2B5EF4-FFF2-40B4-BE49-F238E27FC236}">
                  <a16:creationId xmlns:a16="http://schemas.microsoft.com/office/drawing/2014/main" id="{F7A74B35-E181-4700-99FD-FFD1E7C070B6}"/>
                </a:ext>
              </a:extLst>
            </p:cNvPr>
            <p:cNvSpPr/>
            <p:nvPr/>
          </p:nvSpPr>
          <p:spPr>
            <a:xfrm rot="2198047">
              <a:off x="3510054" y="793341"/>
              <a:ext cx="140231" cy="36705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8" name="Google Shape;448;p8">
              <a:extLst>
                <a:ext uri="{FF2B5EF4-FFF2-40B4-BE49-F238E27FC236}">
                  <a16:creationId xmlns:a16="http://schemas.microsoft.com/office/drawing/2014/main" id="{062EB108-DA8F-4CAA-A021-2FB10C1EC4F1}"/>
                </a:ext>
              </a:extLst>
            </p:cNvPr>
            <p:cNvSpPr/>
            <p:nvPr/>
          </p:nvSpPr>
          <p:spPr>
            <a:xfrm rot="9906392">
              <a:off x="7295836" y="1033664"/>
              <a:ext cx="191420" cy="182909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9" name="Google Shape;449;p8">
              <a:extLst>
                <a:ext uri="{FF2B5EF4-FFF2-40B4-BE49-F238E27FC236}">
                  <a16:creationId xmlns:a16="http://schemas.microsoft.com/office/drawing/2014/main" id="{73D1FC50-BAC9-4E63-B3C2-BC7032F81AAD}"/>
                </a:ext>
              </a:extLst>
            </p:cNvPr>
            <p:cNvSpPr/>
            <p:nvPr/>
          </p:nvSpPr>
          <p:spPr>
            <a:xfrm>
              <a:off x="301831" y="611168"/>
              <a:ext cx="314135" cy="349552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0" name="Google Shape;450;p8">
              <a:extLst>
                <a:ext uri="{FF2B5EF4-FFF2-40B4-BE49-F238E27FC236}">
                  <a16:creationId xmlns:a16="http://schemas.microsoft.com/office/drawing/2014/main" id="{5F9B7FB3-35F4-4CBE-A09C-F66F590CFFE8}"/>
                </a:ext>
              </a:extLst>
            </p:cNvPr>
            <p:cNvSpPr/>
            <p:nvPr/>
          </p:nvSpPr>
          <p:spPr>
            <a:xfrm>
              <a:off x="5200465" y="821938"/>
              <a:ext cx="313748" cy="356086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1" name="Google Shape;451;p8">
              <a:extLst>
                <a:ext uri="{FF2B5EF4-FFF2-40B4-BE49-F238E27FC236}">
                  <a16:creationId xmlns:a16="http://schemas.microsoft.com/office/drawing/2014/main" id="{D916FBB6-384D-4771-8641-58BD9CD17907}"/>
                </a:ext>
              </a:extLst>
            </p:cNvPr>
            <p:cNvSpPr/>
            <p:nvPr/>
          </p:nvSpPr>
          <p:spPr>
            <a:xfrm rot="-988374">
              <a:off x="8793699" y="981136"/>
              <a:ext cx="395858" cy="320125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2" name="Google Shape;452;p8">
              <a:extLst>
                <a:ext uri="{FF2B5EF4-FFF2-40B4-BE49-F238E27FC236}">
                  <a16:creationId xmlns:a16="http://schemas.microsoft.com/office/drawing/2014/main" id="{71BF65B1-EDAE-48BD-9611-9B3FAF80BFC6}"/>
                </a:ext>
              </a:extLst>
            </p:cNvPr>
            <p:cNvSpPr/>
            <p:nvPr/>
          </p:nvSpPr>
          <p:spPr>
            <a:xfrm rot="1179229">
              <a:off x="6978602" y="547675"/>
              <a:ext cx="347146" cy="378286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3" name="Google Shape;453;p8">
              <a:extLst>
                <a:ext uri="{FF2B5EF4-FFF2-40B4-BE49-F238E27FC236}">
                  <a16:creationId xmlns:a16="http://schemas.microsoft.com/office/drawing/2014/main" id="{9BA01FEA-2993-4024-825B-1DB626CB98BB}"/>
                </a:ext>
              </a:extLst>
            </p:cNvPr>
            <p:cNvSpPr/>
            <p:nvPr/>
          </p:nvSpPr>
          <p:spPr>
            <a:xfrm>
              <a:off x="980841" y="910413"/>
              <a:ext cx="326644" cy="367792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" name="Google Shape;454;p8">
              <a:extLst>
                <a:ext uri="{FF2B5EF4-FFF2-40B4-BE49-F238E27FC236}">
                  <a16:creationId xmlns:a16="http://schemas.microsoft.com/office/drawing/2014/main" id="{99AD2AE6-9050-4889-82F2-C1419125FF29}"/>
                </a:ext>
              </a:extLst>
            </p:cNvPr>
            <p:cNvSpPr/>
            <p:nvPr/>
          </p:nvSpPr>
          <p:spPr>
            <a:xfrm>
              <a:off x="8699186" y="523462"/>
              <a:ext cx="403969" cy="323646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" name="Google Shape;455;p8">
              <a:extLst>
                <a:ext uri="{FF2B5EF4-FFF2-40B4-BE49-F238E27FC236}">
                  <a16:creationId xmlns:a16="http://schemas.microsoft.com/office/drawing/2014/main" id="{C57713A8-CEA2-47F3-BD43-6ADEB3FE868B}"/>
                </a:ext>
              </a:extLst>
            </p:cNvPr>
            <p:cNvSpPr/>
            <p:nvPr/>
          </p:nvSpPr>
          <p:spPr>
            <a:xfrm>
              <a:off x="6870722" y="1009504"/>
              <a:ext cx="256151" cy="229019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" name="Google Shape;456;p8">
              <a:extLst>
                <a:ext uri="{FF2B5EF4-FFF2-40B4-BE49-F238E27FC236}">
                  <a16:creationId xmlns:a16="http://schemas.microsoft.com/office/drawing/2014/main" id="{7E90AF16-2D94-4AA6-8F4F-BA951107600C}"/>
                </a:ext>
              </a:extLst>
            </p:cNvPr>
            <p:cNvSpPr/>
            <p:nvPr/>
          </p:nvSpPr>
          <p:spPr>
            <a:xfrm rot="-2424567">
              <a:off x="1204048" y="475241"/>
              <a:ext cx="211213" cy="278694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" name="Google Shape;457;p8">
              <a:extLst>
                <a:ext uri="{FF2B5EF4-FFF2-40B4-BE49-F238E27FC236}">
                  <a16:creationId xmlns:a16="http://schemas.microsoft.com/office/drawing/2014/main" id="{C9486BE3-4E3B-4C58-A77A-744CDAC1B7B6}"/>
                </a:ext>
              </a:extLst>
            </p:cNvPr>
            <p:cNvSpPr/>
            <p:nvPr/>
          </p:nvSpPr>
          <p:spPr>
            <a:xfrm>
              <a:off x="7556769" y="607048"/>
              <a:ext cx="402022" cy="236475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8" name="Google Shape;458;p8">
              <a:extLst>
                <a:ext uri="{FF2B5EF4-FFF2-40B4-BE49-F238E27FC236}">
                  <a16:creationId xmlns:a16="http://schemas.microsoft.com/office/drawing/2014/main" id="{3C6F0935-C1C0-463D-A543-D7A18AF418BF}"/>
                </a:ext>
              </a:extLst>
            </p:cNvPr>
            <p:cNvGrpSpPr/>
            <p:nvPr/>
          </p:nvGrpSpPr>
          <p:grpSpPr>
            <a:xfrm rot="890855">
              <a:off x="3181660" y="515636"/>
              <a:ext cx="370663" cy="217580"/>
              <a:chOff x="1429156" y="1387535"/>
              <a:chExt cx="657769" cy="386112"/>
            </a:xfrm>
          </p:grpSpPr>
          <p:sp>
            <p:nvSpPr>
              <p:cNvPr id="65" name="Google Shape;459;p8">
                <a:extLst>
                  <a:ext uri="{FF2B5EF4-FFF2-40B4-BE49-F238E27FC236}">
                    <a16:creationId xmlns:a16="http://schemas.microsoft.com/office/drawing/2014/main" id="{398577B8-887D-49A3-BAB5-913FE53A8C39}"/>
                  </a:ext>
                </a:extLst>
              </p:cNvPr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6" name="Google Shape;460;p8">
                <a:extLst>
                  <a:ext uri="{FF2B5EF4-FFF2-40B4-BE49-F238E27FC236}">
                    <a16:creationId xmlns:a16="http://schemas.microsoft.com/office/drawing/2014/main" id="{EFA2CCDF-E88F-49CB-8522-55A21ECFC218}"/>
                  </a:ext>
                </a:extLst>
              </p:cNvPr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9" name="Google Shape;461;p8">
              <a:extLst>
                <a:ext uri="{FF2B5EF4-FFF2-40B4-BE49-F238E27FC236}">
                  <a16:creationId xmlns:a16="http://schemas.microsoft.com/office/drawing/2014/main" id="{B70BC019-5B58-4937-8117-6773BDC0F1EF}"/>
                </a:ext>
              </a:extLst>
            </p:cNvPr>
            <p:cNvSpPr/>
            <p:nvPr/>
          </p:nvSpPr>
          <p:spPr>
            <a:xfrm rot="-2499483">
              <a:off x="4165391" y="919169"/>
              <a:ext cx="428994" cy="113072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" name="Google Shape;462;p8">
              <a:extLst>
                <a:ext uri="{FF2B5EF4-FFF2-40B4-BE49-F238E27FC236}">
                  <a16:creationId xmlns:a16="http://schemas.microsoft.com/office/drawing/2014/main" id="{037CE266-13C0-448C-A563-1454B36CFBA4}"/>
                </a:ext>
              </a:extLst>
            </p:cNvPr>
            <p:cNvSpPr/>
            <p:nvPr/>
          </p:nvSpPr>
          <p:spPr>
            <a:xfrm>
              <a:off x="674582" y="523294"/>
              <a:ext cx="375105" cy="294447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1" name="Google Shape;463;p8">
              <a:extLst>
                <a:ext uri="{FF2B5EF4-FFF2-40B4-BE49-F238E27FC236}">
                  <a16:creationId xmlns:a16="http://schemas.microsoft.com/office/drawing/2014/main" id="{27EDFF7F-5034-4BC9-BE8B-3E6D7C6197BC}"/>
                </a:ext>
              </a:extLst>
            </p:cNvPr>
            <p:cNvGrpSpPr/>
            <p:nvPr/>
          </p:nvGrpSpPr>
          <p:grpSpPr>
            <a:xfrm>
              <a:off x="3707787" y="505390"/>
              <a:ext cx="212392" cy="256778"/>
              <a:chOff x="1010452" y="1144365"/>
              <a:chExt cx="376916" cy="455685"/>
            </a:xfrm>
          </p:grpSpPr>
          <p:sp>
            <p:nvSpPr>
              <p:cNvPr id="63" name="Google Shape;464;p8">
                <a:extLst>
                  <a:ext uri="{FF2B5EF4-FFF2-40B4-BE49-F238E27FC236}">
                    <a16:creationId xmlns:a16="http://schemas.microsoft.com/office/drawing/2014/main" id="{2FFF5DD8-0F93-4F46-AD24-11024FDF3236}"/>
                  </a:ext>
                </a:extLst>
              </p:cNvPr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4" name="Google Shape;465;p8">
                <a:extLst>
                  <a:ext uri="{FF2B5EF4-FFF2-40B4-BE49-F238E27FC236}">
                    <a16:creationId xmlns:a16="http://schemas.microsoft.com/office/drawing/2014/main" id="{747E638D-D925-4CD5-BA8E-12E806D795E9}"/>
                  </a:ext>
                </a:extLst>
              </p:cNvPr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2" name="Google Shape;466;p8">
              <a:extLst>
                <a:ext uri="{FF2B5EF4-FFF2-40B4-BE49-F238E27FC236}">
                  <a16:creationId xmlns:a16="http://schemas.microsoft.com/office/drawing/2014/main" id="{4DFA9240-E771-4987-974F-DCEF5FC6723C}"/>
                </a:ext>
              </a:extLst>
            </p:cNvPr>
            <p:cNvSpPr/>
            <p:nvPr/>
          </p:nvSpPr>
          <p:spPr>
            <a:xfrm rot="-1100489">
              <a:off x="8420309" y="672386"/>
              <a:ext cx="223722" cy="226855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" name="Google Shape;467;p8">
              <a:extLst>
                <a:ext uri="{FF2B5EF4-FFF2-40B4-BE49-F238E27FC236}">
                  <a16:creationId xmlns:a16="http://schemas.microsoft.com/office/drawing/2014/main" id="{5FE706DA-1126-4F4C-8BBA-DC7AC43A2500}"/>
                </a:ext>
              </a:extLst>
            </p:cNvPr>
            <p:cNvSpPr/>
            <p:nvPr/>
          </p:nvSpPr>
          <p:spPr>
            <a:xfrm>
              <a:off x="3572521" y="981550"/>
              <a:ext cx="255529" cy="288428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" name="Google Shape;468;p8">
              <a:extLst>
                <a:ext uri="{FF2B5EF4-FFF2-40B4-BE49-F238E27FC236}">
                  <a16:creationId xmlns:a16="http://schemas.microsoft.com/office/drawing/2014/main" id="{663F8069-EBEA-4D62-B798-7843177FF1CB}"/>
                </a:ext>
              </a:extLst>
            </p:cNvPr>
            <p:cNvSpPr/>
            <p:nvPr/>
          </p:nvSpPr>
          <p:spPr>
            <a:xfrm rot="1800079">
              <a:off x="8229930" y="1002016"/>
              <a:ext cx="198020" cy="248076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" name="Google Shape;469;p8">
              <a:extLst>
                <a:ext uri="{FF2B5EF4-FFF2-40B4-BE49-F238E27FC236}">
                  <a16:creationId xmlns:a16="http://schemas.microsoft.com/office/drawing/2014/main" id="{6D8D561E-D592-4F4A-A43C-EC6417F3F195}"/>
                </a:ext>
              </a:extLst>
            </p:cNvPr>
            <p:cNvSpPr/>
            <p:nvPr/>
          </p:nvSpPr>
          <p:spPr>
            <a:xfrm>
              <a:off x="3943429" y="927518"/>
              <a:ext cx="163399" cy="25729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6" name="Google Shape;470;p8">
              <a:extLst>
                <a:ext uri="{FF2B5EF4-FFF2-40B4-BE49-F238E27FC236}">
                  <a16:creationId xmlns:a16="http://schemas.microsoft.com/office/drawing/2014/main" id="{A2209A31-DFA2-4D5E-AC37-61A897B80BA2}"/>
                </a:ext>
              </a:extLst>
            </p:cNvPr>
            <p:cNvSpPr/>
            <p:nvPr/>
          </p:nvSpPr>
          <p:spPr>
            <a:xfrm>
              <a:off x="4038156" y="505004"/>
              <a:ext cx="340006" cy="361563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7" name="Google Shape;471;p8">
              <a:extLst>
                <a:ext uri="{FF2B5EF4-FFF2-40B4-BE49-F238E27FC236}">
                  <a16:creationId xmlns:a16="http://schemas.microsoft.com/office/drawing/2014/main" id="{5129EA7F-C30F-425A-947A-D527198CD2FD}"/>
                </a:ext>
              </a:extLst>
            </p:cNvPr>
            <p:cNvSpPr/>
            <p:nvPr/>
          </p:nvSpPr>
          <p:spPr>
            <a:xfrm>
              <a:off x="2854633" y="688547"/>
              <a:ext cx="416637" cy="259709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8" name="Google Shape;472;p8">
              <a:extLst>
                <a:ext uri="{FF2B5EF4-FFF2-40B4-BE49-F238E27FC236}">
                  <a16:creationId xmlns:a16="http://schemas.microsoft.com/office/drawing/2014/main" id="{5881CFEE-ADE8-48E5-AB7C-68CB9039AA11}"/>
                </a:ext>
              </a:extLst>
            </p:cNvPr>
            <p:cNvSpPr/>
            <p:nvPr/>
          </p:nvSpPr>
          <p:spPr>
            <a:xfrm rot="-1252057">
              <a:off x="6497159" y="534061"/>
              <a:ext cx="204722" cy="302187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9" name="Google Shape;473;p8">
              <a:extLst>
                <a:ext uri="{FF2B5EF4-FFF2-40B4-BE49-F238E27FC236}">
                  <a16:creationId xmlns:a16="http://schemas.microsoft.com/office/drawing/2014/main" id="{69E898E1-6FA4-4718-AFF7-3DC996848B50}"/>
                </a:ext>
              </a:extLst>
            </p:cNvPr>
            <p:cNvSpPr/>
            <p:nvPr/>
          </p:nvSpPr>
          <p:spPr>
            <a:xfrm>
              <a:off x="2537776" y="539860"/>
              <a:ext cx="230803" cy="290180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0" name="Google Shape;474;p8">
              <a:extLst>
                <a:ext uri="{FF2B5EF4-FFF2-40B4-BE49-F238E27FC236}">
                  <a16:creationId xmlns:a16="http://schemas.microsoft.com/office/drawing/2014/main" id="{F154A736-934B-41BD-A76B-8E0C52C1AE46}"/>
                </a:ext>
              </a:extLst>
            </p:cNvPr>
            <p:cNvSpPr/>
            <p:nvPr/>
          </p:nvSpPr>
          <p:spPr>
            <a:xfrm>
              <a:off x="5713194" y="743996"/>
              <a:ext cx="256984" cy="24403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1" name="Google Shape;475;p8">
              <a:extLst>
                <a:ext uri="{FF2B5EF4-FFF2-40B4-BE49-F238E27FC236}">
                  <a16:creationId xmlns:a16="http://schemas.microsoft.com/office/drawing/2014/main" id="{C3AC04FE-8671-498F-828D-203CBC0BB635}"/>
                </a:ext>
              </a:extLst>
            </p:cNvPr>
            <p:cNvSpPr/>
            <p:nvPr/>
          </p:nvSpPr>
          <p:spPr>
            <a:xfrm>
              <a:off x="2507283" y="945803"/>
              <a:ext cx="99390" cy="211075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2" name="Google Shape;476;p8">
              <a:extLst>
                <a:ext uri="{FF2B5EF4-FFF2-40B4-BE49-F238E27FC236}">
                  <a16:creationId xmlns:a16="http://schemas.microsoft.com/office/drawing/2014/main" id="{63F18C92-17B7-43A5-A68C-C450B779DADC}"/>
                </a:ext>
              </a:extLst>
            </p:cNvPr>
            <p:cNvSpPr/>
            <p:nvPr/>
          </p:nvSpPr>
          <p:spPr>
            <a:xfrm>
              <a:off x="8045390" y="829868"/>
              <a:ext cx="135793" cy="114511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3" name="Google Shape;477;p8">
              <a:extLst>
                <a:ext uri="{FF2B5EF4-FFF2-40B4-BE49-F238E27FC236}">
                  <a16:creationId xmlns:a16="http://schemas.microsoft.com/office/drawing/2014/main" id="{417EB980-32D0-4DC4-A6C4-7E6D846EC924}"/>
                </a:ext>
              </a:extLst>
            </p:cNvPr>
            <p:cNvSpPr/>
            <p:nvPr/>
          </p:nvSpPr>
          <p:spPr>
            <a:xfrm>
              <a:off x="5019180" y="1018026"/>
              <a:ext cx="99190" cy="9853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4" name="Google Shape;478;p8">
              <a:extLst>
                <a:ext uri="{FF2B5EF4-FFF2-40B4-BE49-F238E27FC236}">
                  <a16:creationId xmlns:a16="http://schemas.microsoft.com/office/drawing/2014/main" id="{381163EF-7629-4CFF-B559-9851352F5ACF}"/>
                </a:ext>
              </a:extLst>
            </p:cNvPr>
            <p:cNvSpPr/>
            <p:nvPr/>
          </p:nvSpPr>
          <p:spPr>
            <a:xfrm rot="9301126">
              <a:off x="6297718" y="732778"/>
              <a:ext cx="123698" cy="266216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5" name="Google Shape;479;p8">
              <a:extLst>
                <a:ext uri="{FF2B5EF4-FFF2-40B4-BE49-F238E27FC236}">
                  <a16:creationId xmlns:a16="http://schemas.microsoft.com/office/drawing/2014/main" id="{0F50E663-39E1-4AD0-93A3-1908DAE033F1}"/>
                </a:ext>
              </a:extLst>
            </p:cNvPr>
            <p:cNvSpPr/>
            <p:nvPr/>
          </p:nvSpPr>
          <p:spPr>
            <a:xfrm>
              <a:off x="1756780" y="575182"/>
              <a:ext cx="134585" cy="137354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6" name="Google Shape;480;p8">
              <a:extLst>
                <a:ext uri="{FF2B5EF4-FFF2-40B4-BE49-F238E27FC236}">
                  <a16:creationId xmlns:a16="http://schemas.microsoft.com/office/drawing/2014/main" id="{71494E0A-A727-4295-A68E-7B51FCE149E5}"/>
                </a:ext>
              </a:extLst>
            </p:cNvPr>
            <p:cNvSpPr/>
            <p:nvPr/>
          </p:nvSpPr>
          <p:spPr>
            <a:xfrm>
              <a:off x="4716478" y="737980"/>
              <a:ext cx="145419" cy="160635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7" name="Google Shape;481;p8">
              <a:extLst>
                <a:ext uri="{FF2B5EF4-FFF2-40B4-BE49-F238E27FC236}">
                  <a16:creationId xmlns:a16="http://schemas.microsoft.com/office/drawing/2014/main" id="{631DB046-E1DA-46FF-B77D-914F220E12DF}"/>
                </a:ext>
              </a:extLst>
            </p:cNvPr>
            <p:cNvSpPr/>
            <p:nvPr/>
          </p:nvSpPr>
          <p:spPr>
            <a:xfrm>
              <a:off x="1639378" y="819333"/>
              <a:ext cx="126045" cy="135687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8" name="Google Shape;482;p8">
              <a:extLst>
                <a:ext uri="{FF2B5EF4-FFF2-40B4-BE49-F238E27FC236}">
                  <a16:creationId xmlns:a16="http://schemas.microsoft.com/office/drawing/2014/main" id="{6C3F2E69-7F19-4BB4-9196-BC1986750B11}"/>
                </a:ext>
              </a:extLst>
            </p:cNvPr>
            <p:cNvSpPr/>
            <p:nvPr/>
          </p:nvSpPr>
          <p:spPr>
            <a:xfrm>
              <a:off x="8172573" y="555140"/>
              <a:ext cx="115263" cy="15729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9" name="Google Shape;483;p8">
              <a:extLst>
                <a:ext uri="{FF2B5EF4-FFF2-40B4-BE49-F238E27FC236}">
                  <a16:creationId xmlns:a16="http://schemas.microsoft.com/office/drawing/2014/main" id="{9B2453D0-FA03-4643-84F5-9E3C91A5CBC8}"/>
                </a:ext>
              </a:extLst>
            </p:cNvPr>
            <p:cNvSpPr/>
            <p:nvPr/>
          </p:nvSpPr>
          <p:spPr>
            <a:xfrm>
              <a:off x="4481735" y="547509"/>
              <a:ext cx="87093" cy="153839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" name="Google Shape;484;p8">
              <a:extLst>
                <a:ext uri="{FF2B5EF4-FFF2-40B4-BE49-F238E27FC236}">
                  <a16:creationId xmlns:a16="http://schemas.microsoft.com/office/drawing/2014/main" id="{9807AEC3-39CD-4D14-B42A-CD3D9393FE2E}"/>
                </a:ext>
              </a:extLst>
            </p:cNvPr>
            <p:cNvSpPr/>
            <p:nvPr/>
          </p:nvSpPr>
          <p:spPr>
            <a:xfrm>
              <a:off x="2048182" y="505004"/>
              <a:ext cx="126077" cy="173483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" name="Google Shape;485;p8">
              <a:extLst>
                <a:ext uri="{FF2B5EF4-FFF2-40B4-BE49-F238E27FC236}">
                  <a16:creationId xmlns:a16="http://schemas.microsoft.com/office/drawing/2014/main" id="{796D8525-F78B-4E8E-B835-32B685225339}"/>
                </a:ext>
              </a:extLst>
            </p:cNvPr>
            <p:cNvSpPr/>
            <p:nvPr/>
          </p:nvSpPr>
          <p:spPr>
            <a:xfrm>
              <a:off x="126658" y="1006747"/>
              <a:ext cx="126356" cy="163706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2" name="Google Shape;486;p8">
              <a:extLst>
                <a:ext uri="{FF2B5EF4-FFF2-40B4-BE49-F238E27FC236}">
                  <a16:creationId xmlns:a16="http://schemas.microsoft.com/office/drawing/2014/main" id="{1ED48132-0E3B-4C9F-8080-7B4FB0379E28}"/>
                </a:ext>
              </a:extLst>
            </p:cNvPr>
            <p:cNvGrpSpPr/>
            <p:nvPr/>
          </p:nvGrpSpPr>
          <p:grpSpPr>
            <a:xfrm>
              <a:off x="7836651" y="987182"/>
              <a:ext cx="121750" cy="155749"/>
              <a:chOff x="6422295" y="3351500"/>
              <a:chExt cx="252856" cy="323399"/>
            </a:xfrm>
          </p:grpSpPr>
          <p:sp>
            <p:nvSpPr>
              <p:cNvPr id="61" name="Google Shape;487;p8">
                <a:extLst>
                  <a:ext uri="{FF2B5EF4-FFF2-40B4-BE49-F238E27FC236}">
                    <a16:creationId xmlns:a16="http://schemas.microsoft.com/office/drawing/2014/main" id="{865D144E-115E-4C0F-858B-7AD446047D5F}"/>
                  </a:ext>
                </a:extLst>
              </p:cNvPr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2" name="Google Shape;488;p8">
                <a:extLst>
                  <a:ext uri="{FF2B5EF4-FFF2-40B4-BE49-F238E27FC236}">
                    <a16:creationId xmlns:a16="http://schemas.microsoft.com/office/drawing/2014/main" id="{FBDD473D-941E-49C0-95D2-5368D36472F6}"/>
                  </a:ext>
                </a:extLst>
              </p:cNvPr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3" name="Google Shape;489;p8">
              <a:extLst>
                <a:ext uri="{FF2B5EF4-FFF2-40B4-BE49-F238E27FC236}">
                  <a16:creationId xmlns:a16="http://schemas.microsoft.com/office/drawing/2014/main" id="{2CFDE35F-9C93-41AA-AF39-B673BE122D10}"/>
                </a:ext>
              </a:extLst>
            </p:cNvPr>
            <p:cNvSpPr/>
            <p:nvPr/>
          </p:nvSpPr>
          <p:spPr>
            <a:xfrm>
              <a:off x="1353734" y="881315"/>
              <a:ext cx="187420" cy="190001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" name="Google Shape;490;p8">
              <a:extLst>
                <a:ext uri="{FF2B5EF4-FFF2-40B4-BE49-F238E27FC236}">
                  <a16:creationId xmlns:a16="http://schemas.microsoft.com/office/drawing/2014/main" id="{205D0610-BF1E-4924-B2BC-5F952001F3CA}"/>
                </a:ext>
              </a:extLst>
            </p:cNvPr>
            <p:cNvSpPr/>
            <p:nvPr/>
          </p:nvSpPr>
          <p:spPr>
            <a:xfrm>
              <a:off x="6088369" y="586056"/>
              <a:ext cx="149720" cy="115699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5" name="Google Shape;491;p8">
              <a:extLst>
                <a:ext uri="{FF2B5EF4-FFF2-40B4-BE49-F238E27FC236}">
                  <a16:creationId xmlns:a16="http://schemas.microsoft.com/office/drawing/2014/main" id="{644799B6-39C4-4EDA-90F6-B1BA328AF112}"/>
                </a:ext>
              </a:extLst>
            </p:cNvPr>
            <p:cNvGrpSpPr/>
            <p:nvPr/>
          </p:nvGrpSpPr>
          <p:grpSpPr>
            <a:xfrm>
              <a:off x="3137402" y="1006079"/>
              <a:ext cx="129429" cy="165162"/>
              <a:chOff x="6793660" y="3322411"/>
              <a:chExt cx="268804" cy="342944"/>
            </a:xfrm>
          </p:grpSpPr>
          <p:sp>
            <p:nvSpPr>
              <p:cNvPr id="58" name="Google Shape;492;p8">
                <a:extLst>
                  <a:ext uri="{FF2B5EF4-FFF2-40B4-BE49-F238E27FC236}">
                    <a16:creationId xmlns:a16="http://schemas.microsoft.com/office/drawing/2014/main" id="{DA90D220-A61A-410A-82F9-F4435DFF17DB}"/>
                  </a:ext>
                </a:extLst>
              </p:cNvPr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9" name="Google Shape;493;p8">
                <a:extLst>
                  <a:ext uri="{FF2B5EF4-FFF2-40B4-BE49-F238E27FC236}">
                    <a16:creationId xmlns:a16="http://schemas.microsoft.com/office/drawing/2014/main" id="{9207D843-5CE4-4D01-AACF-727765A8CE11}"/>
                  </a:ext>
                </a:extLst>
              </p:cNvPr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0" name="Google Shape;494;p8">
                <a:extLst>
                  <a:ext uri="{FF2B5EF4-FFF2-40B4-BE49-F238E27FC236}">
                    <a16:creationId xmlns:a16="http://schemas.microsoft.com/office/drawing/2014/main" id="{3B7AA49C-B52E-45C3-B4F0-5DB3CE9ACE95}"/>
                  </a:ext>
                </a:extLst>
              </p:cNvPr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6" name="Google Shape;495;p8">
              <a:extLst>
                <a:ext uri="{FF2B5EF4-FFF2-40B4-BE49-F238E27FC236}">
                  <a16:creationId xmlns:a16="http://schemas.microsoft.com/office/drawing/2014/main" id="{6F723D16-9CA1-4043-8ACE-CDD24A84CAAE}"/>
                </a:ext>
              </a:extLst>
            </p:cNvPr>
            <p:cNvSpPr/>
            <p:nvPr/>
          </p:nvSpPr>
          <p:spPr>
            <a:xfrm>
              <a:off x="2776508" y="1006744"/>
              <a:ext cx="212021" cy="115156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7" name="Google Shape;496;p8">
              <a:extLst>
                <a:ext uri="{FF2B5EF4-FFF2-40B4-BE49-F238E27FC236}">
                  <a16:creationId xmlns:a16="http://schemas.microsoft.com/office/drawing/2014/main" id="{C4E55DC9-07C5-4BD4-87D7-ECDF770DF217}"/>
                </a:ext>
              </a:extLst>
            </p:cNvPr>
            <p:cNvSpPr/>
            <p:nvPr/>
          </p:nvSpPr>
          <p:spPr>
            <a:xfrm rot="1466637">
              <a:off x="5246242" y="579297"/>
              <a:ext cx="132710" cy="129208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80183710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accent2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D603A-7559-4371-ACE3-B12E200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373EE1C-D19B-4EA0-9A15-DED1DEE449B9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BCD5-ACF2-4924-B2F7-A3E3F0EB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07C-31DA-4CEA-947C-A0D8107B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Lav dynamik">
            <a:extLst>
              <a:ext uri="{FF2B5EF4-FFF2-40B4-BE49-F238E27FC236}">
                <a16:creationId xmlns:a16="http://schemas.microsoft.com/office/drawing/2014/main" id="{0224D57B-23DE-43CD-A5E3-B1FD72D6C8DA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accent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7858308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7C5422F3-5F2C-463F-A5A3-46F0157D824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1466C188-1D45-4F08-8DB4-23F6002C2B9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98C6F70D-EDED-4332-A39E-FEB7023695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Footer Placeholder 8" hidden="1">
            <a:extLst>
              <a:ext uri="{FF2B5EF4-FFF2-40B4-BE49-F238E27FC236}">
                <a16:creationId xmlns:a16="http://schemas.microsoft.com/office/drawing/2014/main" id="{967103C1-9540-4364-BCE9-15A87F0781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0" name="Background">
            <a:extLst>
              <a:ext uri="{FF2B5EF4-FFF2-40B4-BE49-F238E27FC236}">
                <a16:creationId xmlns:a16="http://schemas.microsoft.com/office/drawing/2014/main" id="{A870D1C3-7E2E-4C71-B669-3496D73E1AB6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5D6EC3A-345A-46A8-866F-80BE98B51E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58000"/>
          </a:xfrm>
          <a:solidFill>
            <a:schemeClr val="accent6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/>
              <a:t>Mark placeholder to insert image using the Insert tab – Pictures or from Templafy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37409C-206B-454B-8F34-A6BF4D2A9B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AC92615-713B-4965-8112-B0AF203E30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35973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905E07-E31B-4F3D-8575-C55D9D889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C8F4-6B6A-48C1-B023-792B6BA54AED}" type="datetime1">
              <a:rPr lang="en-GB" smtClean="0"/>
              <a:t>18/04/2023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E2E6126-5A1A-4F07-8EC7-3F74BED7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F46BFE-D75C-482A-B035-34180EC5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9470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2F7A9-B0D3-418A-9805-E4833A53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7F8E-8C20-40E4-A53C-3DA358D8C9A7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5BC24-963D-470F-A870-C18B9237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38358-50F7-4700-A532-2128C505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002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8E8C12B2-0AE5-428E-985F-E18D4DA17AC7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654050"/>
            <a:ext cx="11471638" cy="938213"/>
          </a:xfrm>
        </p:spPr>
        <p:txBody>
          <a:bodyPr anchor="t" anchorCtr="0"/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D419BB8-DA67-44EC-8B75-16DF8EF149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  <p:pic>
        <p:nvPicPr>
          <p:cNvPr id="9" name="Logo">
            <a:extLst>
              <a:ext uri="{FF2B5EF4-FFF2-40B4-BE49-F238E27FC236}">
                <a16:creationId xmlns:a16="http://schemas.microsoft.com/office/drawing/2014/main" id="{E45963F1-9B5A-42FF-AF44-D9A92C9240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5878864"/>
            <a:ext cx="2617200" cy="3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66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D9DD72BF-EDEC-441F-B5D6-F68832F343C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Background">
            <a:extLst>
              <a:ext uri="{FF2B5EF4-FFF2-40B4-BE49-F238E27FC236}">
                <a16:creationId xmlns:a16="http://schemas.microsoft.com/office/drawing/2014/main" id="{6E4254E8-0058-4B51-AE94-DF452D313C5C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AFBD548-0737-4492-BE87-1A3682008E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58000"/>
          </a:xfrm>
          <a:solidFill>
            <a:schemeClr val="accent6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/>
              <a:t>Mark placeholder to insert image using the Insert tab – Pictures or from Templafy</a:t>
            </a:r>
          </a:p>
        </p:txBody>
      </p:sp>
      <p:sp>
        <p:nvSpPr>
          <p:cNvPr id="15" name="Text Placeholder logo">
            <a:extLst>
              <a:ext uri="{FF2B5EF4-FFF2-40B4-BE49-F238E27FC236}">
                <a16:creationId xmlns:a16="http://schemas.microsoft.com/office/drawing/2014/main" id="{A2083184-4833-48EE-B693-FB3137B41BB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1471638" cy="1174751"/>
          </a:xfrm>
        </p:spPr>
        <p:txBody>
          <a:bodyPr anchor="t" anchorCtr="0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A17E5844-AA2E-48C4-91FF-39484DFE72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3209672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right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D9DD72BF-EDEC-441F-B5D6-F68832F343C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Background">
            <a:extLst>
              <a:ext uri="{FF2B5EF4-FFF2-40B4-BE49-F238E27FC236}">
                <a16:creationId xmlns:a16="http://schemas.microsoft.com/office/drawing/2014/main" id="{6E4254E8-0058-4B51-AE94-DF452D313C5C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AFBD548-0737-4492-BE87-1A3682008E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58000"/>
          </a:xfrm>
          <a:solidFill>
            <a:schemeClr val="accent6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/>
              <a:t>Mark placeholder to insert image using the Insert tab – Pictures or from Templafy</a:t>
            </a:r>
          </a:p>
        </p:txBody>
      </p:sp>
      <p:sp>
        <p:nvSpPr>
          <p:cNvPr id="15" name="Text Placeholder logo">
            <a:extLst>
              <a:ext uri="{FF2B5EF4-FFF2-40B4-BE49-F238E27FC236}">
                <a16:creationId xmlns:a16="http://schemas.microsoft.com/office/drawing/2014/main" id="{93B5AFB1-79EB-42DA-8C67-9C34BAE10A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1471638" cy="1174751"/>
          </a:xfrm>
        </p:spPr>
        <p:txBody>
          <a:bodyPr anchor="t" anchorCtr="0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A17E5844-AA2E-48C4-91FF-39484DFE72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333333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464205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A6F26645-C2A2-4B76-9EB3-5D9CA57B224A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0DC3440-E1C8-49D9-9C24-C57CA0F0CB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021" y="1282751"/>
            <a:ext cx="4986000" cy="42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74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F25BA43C-8502-4266-A056-72866794E701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19CD149-890D-40C4-A7EE-82FC4C58D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021" y="1282751"/>
            <a:ext cx="4986000" cy="42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26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ser 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D69AAB-5376-40EF-9BC8-527076D40F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5420" y="4613272"/>
            <a:ext cx="995748" cy="2065891"/>
          </a:xfrm>
          <a:prstGeom prst="rect">
            <a:avLst/>
          </a:prstGeom>
        </p:spPr>
      </p:pic>
      <p:sp>
        <p:nvSpPr>
          <p:cNvPr id="23" name="Text Box 3">
            <a:extLst>
              <a:ext uri="{FF2B5EF4-FFF2-40B4-BE49-F238E27FC236}">
                <a16:creationId xmlns:a16="http://schemas.microsoft.com/office/drawing/2014/main" id="{19798472-DC87-414E-BC4E-CFAF99EF0E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200" y="938540"/>
            <a:ext cx="2880000" cy="518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PICTURES</a:t>
            </a:r>
            <a:br>
              <a:rPr lang="en-GB" sz="9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corporate picture from Templafy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Click the blue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Templafy 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button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dropdown, click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Images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, or click the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Images </a:t>
            </a:r>
            <a:r>
              <a:rPr lang="en-GB" altLang="da-DK" sz="900" b="0" i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button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in the Templafy pane on the right side of the screen</a:t>
            </a:r>
            <a:endParaRPr lang="en-GB" altLang="da-DK" sz="90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da-DK" sz="900" b="0" baseline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 slides with pictureplaceholder, click on the icon and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Crop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Crop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change size or focus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If you want to scale the picture, hold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SHIFT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-key down while dragging the corners of the picture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HINT: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If you delete the picture and insert a new one, the picture may lie in front of the text or graphic. If this happens, select the picture, right-click and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Send to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GUIDES</a:t>
            </a:r>
            <a:endParaRPr lang="en-GB" sz="16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View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and set tick mark next to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Guides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HINT: Alt + F9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for quick view of guides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Mac: </a:t>
            </a:r>
            <a:r>
              <a:rPr lang="en-GB" sz="900" b="0" i="0">
                <a:solidFill>
                  <a:srgbClr val="333333"/>
                </a:solidFill>
                <a:effectLst/>
                <a:latin typeface="Verdana"/>
              </a:rPr>
              <a:t>⌘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+ option + ctrl + G</a:t>
            </a:r>
          </a:p>
        </p:txBody>
      </p: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1E29220A-15A7-4D74-97D3-C35C0B6650BA}"/>
              </a:ext>
            </a:extLst>
          </p:cNvPr>
          <p:cNvGrpSpPr/>
          <p:nvPr userDrawn="1"/>
        </p:nvGrpSpPr>
        <p:grpSpPr>
          <a:xfrm>
            <a:off x="7209816" y="1187437"/>
            <a:ext cx="676669" cy="997704"/>
            <a:chOff x="6442771" y="2574072"/>
            <a:chExt cx="676669" cy="997704"/>
          </a:xfrm>
        </p:grpSpPr>
        <p:pic>
          <p:nvPicPr>
            <p:cNvPr id="27" name="Billede 26">
              <a:extLst>
                <a:ext uri="{FF2B5EF4-FFF2-40B4-BE49-F238E27FC236}">
                  <a16:creationId xmlns:a16="http://schemas.microsoft.com/office/drawing/2014/main" id="{3A5D5234-21E3-4579-AE5E-A650C0CF9F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C18E748C-FC83-400F-9C35-D988C12280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pic>
        <p:nvPicPr>
          <p:cNvPr id="57" name="Picture 19">
            <a:extLst>
              <a:ext uri="{FF2B5EF4-FFF2-40B4-BE49-F238E27FC236}">
                <a16:creationId xmlns:a16="http://schemas.microsoft.com/office/drawing/2014/main" id="{E210FBD4-B8B9-4AFA-9670-2FEBAA1CF37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51578" y="3148530"/>
            <a:ext cx="313788" cy="543900"/>
          </a:xfrm>
          <a:prstGeom prst="rect">
            <a:avLst/>
          </a:prstGeom>
        </p:spPr>
      </p:pic>
      <p:sp>
        <p:nvSpPr>
          <p:cNvPr id="61" name="Text Box 4">
            <a:extLst>
              <a:ext uri="{FF2B5EF4-FFF2-40B4-BE49-F238E27FC236}">
                <a16:creationId xmlns:a16="http://schemas.microsoft.com/office/drawing/2014/main" id="{DD6A81B7-1FEE-46CF-A623-23E99CFEAF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45647" y="938540"/>
            <a:ext cx="2880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HEADER &amp; FOOTER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Do this at the very end to apply the changes on all slides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on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Header and Footer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(write the desired text, click date or page number from or to)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Apply to All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or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Apply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if only used on one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16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COPY/PASTE CONTENT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When copying old content to your new presentation, 2 options are available: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 Best practice: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Create a slide in your new presentation and copy </a:t>
            </a:r>
            <a:r>
              <a:rPr lang="en-GB" altLang="da-DK" sz="900" b="0" i="0" u="sng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one</a:t>
            </a:r>
            <a:r>
              <a:rPr lang="en-GB" altLang="da-DK" sz="900" b="0" i="0" u="none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piece of content at a time (e.g. copy all text from </a:t>
            </a:r>
            <a:r>
              <a:rPr lang="en-GB" altLang="da-DK" sz="900" b="0" i="0" u="sng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one</a:t>
            </a:r>
            <a:r>
              <a:rPr lang="en-GB" altLang="da-DK" sz="900" b="0" i="0" u="none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textbox)</a:t>
            </a:r>
            <a:endParaRPr lang="en-GB" altLang="da-DK" sz="900" b="1" i="0" u="sng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Or copy an entire slide into your new presentation and then choose a fitting layout. Remember to delete the old, wrong layouts (go to View &gt; Slidemaster and delete them)</a:t>
            </a:r>
            <a:endParaRPr lang="en-GB" altLang="da-DK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 &amp; SLIDE ELEMENTS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predefined slides and elements from the Templafy button.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 elements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from the dropdown menu or from the buttons in the Templafy pane on the right side of the screen</a:t>
            </a:r>
            <a:endParaRPr lang="en-GB" altLang="da-DK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</p:txBody>
      </p:sp>
      <p:sp>
        <p:nvSpPr>
          <p:cNvPr id="65" name="Fast overskrift">
            <a:extLst>
              <a:ext uri="{FF2B5EF4-FFF2-40B4-BE49-F238E27FC236}">
                <a16:creationId xmlns:a16="http://schemas.microsoft.com/office/drawing/2014/main" id="{09C05D50-8477-4113-8B72-9C373B0FF9F9}"/>
              </a:ext>
            </a:extLst>
          </p:cNvPr>
          <p:cNvSpPr txBox="1"/>
          <p:nvPr userDrawn="1"/>
        </p:nvSpPr>
        <p:spPr>
          <a:xfrm>
            <a:off x="358776" y="244128"/>
            <a:ext cx="11290298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3200" b="0" noProof="1">
                <a:solidFill>
                  <a:srgbClr val="333333"/>
                </a:solidFill>
                <a:latin typeface="+mj-lt"/>
                <a:cs typeface="Verdana" panose="020B0604030504040204" pitchFamily="34" charset="0"/>
              </a:rPr>
              <a:t>TIPS &amp; TRICKS - YOUR USER GUIDE</a:t>
            </a:r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59A1415-DF88-48C2-BFBD-2900D34A9A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75883" y="1493859"/>
            <a:ext cx="378293" cy="543366"/>
          </a:xfrm>
          <a:prstGeom prst="rect">
            <a:avLst/>
          </a:prstGeom>
        </p:spPr>
      </p:pic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56AA1691-6753-45B8-AB77-1105989467F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5B220B3-5DAB-45AB-9B6A-9B7C36B5A57F}" type="datetime1">
              <a:rPr lang="en-GB" smtClean="0"/>
              <a:t>18/04/2023</a:t>
            </a:fld>
            <a:endParaRPr lang="en-GB"/>
          </a:p>
        </p:txBody>
      </p:sp>
      <p:sp>
        <p:nvSpPr>
          <p:cNvPr id="21" name="Footer Placeholder 8" hidden="1">
            <a:extLst>
              <a:ext uri="{FF2B5EF4-FFF2-40B4-BE49-F238E27FC236}">
                <a16:creationId xmlns:a16="http://schemas.microsoft.com/office/drawing/2014/main" id="{2F8C9320-E8BF-471F-8DD3-1BC4790219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22" name="Slide Number Placeholder 10" hidden="1">
            <a:extLst>
              <a:ext uri="{FF2B5EF4-FFF2-40B4-BE49-F238E27FC236}">
                <a16:creationId xmlns:a16="http://schemas.microsoft.com/office/drawing/2014/main" id="{B01A309B-80AB-481C-AE3F-3C56C2C92E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33">
            <a:extLst>
              <a:ext uri="{FF2B5EF4-FFF2-40B4-BE49-F238E27FC236}">
                <a16:creationId xmlns:a16="http://schemas.microsoft.com/office/drawing/2014/main" id="{B03E872F-21DD-423D-B6DE-4945F155FB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901" t="45142" r="62601" b="9046"/>
          <a:stretch/>
        </p:blipFill>
        <p:spPr>
          <a:xfrm>
            <a:off x="7210077" y="2430166"/>
            <a:ext cx="341204" cy="321707"/>
          </a:xfrm>
          <a:prstGeom prst="rect">
            <a:avLst/>
          </a:prstGeom>
        </p:spPr>
      </p:pic>
      <p:pic>
        <p:nvPicPr>
          <p:cNvPr id="14" name="Picture 2" descr="C:\Users\MAV~1.SKA\AppData\Local\Temp\SNAGHTMLe48c1e.PNG">
            <a:extLst>
              <a:ext uri="{FF2B5EF4-FFF2-40B4-BE49-F238E27FC236}">
                <a16:creationId xmlns:a16="http://schemas.microsoft.com/office/drawing/2014/main" id="{F708B370-AE70-4A27-B119-8EF9D44A86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883" y="4632457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2">
            <a:extLst>
              <a:ext uri="{FF2B5EF4-FFF2-40B4-BE49-F238E27FC236}">
                <a16:creationId xmlns:a16="http://schemas.microsoft.com/office/drawing/2014/main" id="{8B1B4749-2B7E-4474-A2D3-2B2892ADCA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5267" y="938540"/>
            <a:ext cx="288000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TEXT STYLES</a:t>
            </a:r>
            <a:endParaRPr lang="en-GB" altLang="da-DK" sz="16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Use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TAB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-key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jump through levels. Click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ENTER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, then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TAB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To go back in levels use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SHIFT-TAB</a:t>
            </a:r>
            <a:endParaRPr lang="en-GB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Alternatively, </a:t>
            </a: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Increase</a:t>
            </a:r>
            <a:r>
              <a:rPr lang="en-GB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</a:t>
            </a:r>
            <a:r>
              <a:rPr lang="en-GB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Decrease </a:t>
            </a:r>
            <a:r>
              <a:rPr lang="en-GB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list level can be used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altLang="da-DK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the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Reset </a:t>
            </a:r>
            <a:r>
              <a:rPr lang="en-GB" altLang="da-DK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menu to reset position, size</a:t>
            </a:r>
            <a:r>
              <a:rPr lang="en-GB" altLang="da-DK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formatting of the slide placeholders to their default settings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 &amp; LAYOUTS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on the menu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New Slide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Home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to insert a new slide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Change layout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indent="0">
              <a:spcAft>
                <a:spcPts val="600"/>
              </a:spcAft>
              <a:buFont typeface="+mj-lt"/>
              <a:buNone/>
            </a:pPr>
            <a:r>
              <a:rPr lang="en-GB" sz="900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Click on the arrow next to </a:t>
            </a:r>
            <a:r>
              <a:rPr lang="en-GB" sz="900" b="1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Layout </a:t>
            </a:r>
            <a:r>
              <a:rPr lang="en-GB" sz="900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to view a dropdown menu of possible slide layouts</a:t>
            </a:r>
          </a:p>
          <a:p>
            <a:pPr marL="0" indent="0">
              <a:spcAft>
                <a:spcPts val="600"/>
              </a:spcAft>
              <a:buFont typeface="+mj-lt"/>
              <a:buNone/>
            </a:pPr>
            <a:endParaRPr lang="en-GB" sz="900">
              <a:solidFill>
                <a:srgbClr val="333333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Color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Use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Custom Colors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to change color.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endParaRPr lang="en-GB" sz="900">
              <a:solidFill>
                <a:srgbClr val="333333"/>
              </a:solidFill>
              <a:latin typeface="+mn-lt"/>
              <a:ea typeface="Verdana" panose="020B060403050404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2B8CEB7-8718-40FB-BCC9-2AC96094B83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183906" y="4287980"/>
            <a:ext cx="475428" cy="176762"/>
          </a:xfrm>
          <a:prstGeom prst="rect">
            <a:avLst/>
          </a:prstGeom>
        </p:spPr>
      </p:pic>
      <p:pic>
        <p:nvPicPr>
          <p:cNvPr id="29" name="Picture 16">
            <a:extLst>
              <a:ext uri="{FF2B5EF4-FFF2-40B4-BE49-F238E27FC236}">
                <a16:creationId xmlns:a16="http://schemas.microsoft.com/office/drawing/2014/main" id="{1543AAD2-58D2-4DCE-A080-AFA6A459F60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83906" y="3470985"/>
            <a:ext cx="328881" cy="505501"/>
          </a:xfrm>
          <a:prstGeom prst="rect">
            <a:avLst/>
          </a:prstGeom>
        </p:spPr>
      </p:pic>
      <p:pic>
        <p:nvPicPr>
          <p:cNvPr id="30" name="Picture 20">
            <a:extLst>
              <a:ext uri="{FF2B5EF4-FFF2-40B4-BE49-F238E27FC236}">
                <a16:creationId xmlns:a16="http://schemas.microsoft.com/office/drawing/2014/main" id="{F410AF64-93DE-4C35-8AC4-D2AFA638F57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186604" y="2737830"/>
            <a:ext cx="538465" cy="17284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AAFDC93-9DCC-4CE4-B8D7-6137FEEF048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183906" y="2026540"/>
            <a:ext cx="457143" cy="25714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2B52D7-9EB4-432D-A8C5-A0DAE58EF038}"/>
              </a:ext>
            </a:extLst>
          </p:cNvPr>
          <p:cNvCxnSpPr>
            <a:cxnSpLocks/>
          </p:cNvCxnSpPr>
          <p:nvPr userDrawn="1"/>
        </p:nvCxnSpPr>
        <p:spPr>
          <a:xfrm>
            <a:off x="2757565" y="4996939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5E9322B-F814-45C1-A30F-1BB8D0604356}"/>
              </a:ext>
            </a:extLst>
          </p:cNvPr>
          <p:cNvCxnSpPr>
            <a:cxnSpLocks/>
          </p:cNvCxnSpPr>
          <p:nvPr userDrawn="1"/>
        </p:nvCxnSpPr>
        <p:spPr>
          <a:xfrm rot="19200000">
            <a:off x="2751034" y="4996939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39B075D-C775-447D-A3A2-2DDBE502A24E}"/>
              </a:ext>
            </a:extLst>
          </p:cNvPr>
          <p:cNvCxnSpPr>
            <a:cxnSpLocks/>
          </p:cNvCxnSpPr>
          <p:nvPr userDrawn="1"/>
        </p:nvCxnSpPr>
        <p:spPr>
          <a:xfrm>
            <a:off x="2757565" y="6075482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F27D424-46E2-4CE8-9A03-0D53792EDAE5}"/>
              </a:ext>
            </a:extLst>
          </p:cNvPr>
          <p:cNvCxnSpPr>
            <a:cxnSpLocks/>
          </p:cNvCxnSpPr>
          <p:nvPr userDrawn="1"/>
        </p:nvCxnSpPr>
        <p:spPr>
          <a:xfrm rot="19200000">
            <a:off x="2751034" y="6075482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6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9B33E8C-77AA-45CF-BAED-72698ECB867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5558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4799" y="1829496"/>
            <a:ext cx="55584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9864-BFD0-4574-B370-8DFD1BF6363B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077399-E20C-4E2D-ABA6-E98BC4B14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152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en-GB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358775" y="656823"/>
            <a:ext cx="11472863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4000" b="0" noProof="0">
                <a:solidFill>
                  <a:schemeClr val="tx1"/>
                </a:solidFill>
              </a:rPr>
              <a:t>If you see any </a:t>
            </a:r>
            <a:r>
              <a:rPr lang="en-GB" sz="4000" b="1" i="1" noProof="0">
                <a:solidFill>
                  <a:schemeClr val="tx1"/>
                </a:solidFill>
              </a:rPr>
              <a:t>layouts after this </a:t>
            </a:r>
            <a:r>
              <a:rPr lang="en-GB" sz="4000" b="0" i="0" noProof="0">
                <a:solidFill>
                  <a:schemeClr val="tx1"/>
                </a:solidFill>
              </a:rPr>
              <a:t>one</a:t>
            </a:r>
            <a:r>
              <a:rPr lang="en-GB" sz="4000" b="1" i="1" noProof="0">
                <a:solidFill>
                  <a:schemeClr val="tx1"/>
                </a:solidFill>
              </a:rPr>
              <a:t>,</a:t>
            </a:r>
            <a:br>
              <a:rPr lang="en-GB" sz="4000" b="0" i="0" noProof="0">
                <a:solidFill>
                  <a:schemeClr val="tx1"/>
                </a:solidFill>
              </a:rPr>
            </a:br>
            <a:r>
              <a:rPr lang="en-GB" sz="4000" b="0" noProof="0">
                <a:solidFill>
                  <a:schemeClr val="tx1"/>
                </a:solidFill>
              </a:rPr>
              <a:t>do not use them. These layouts </a:t>
            </a:r>
            <a:r>
              <a:rPr lang="en-GB" sz="4000" b="1" i="1" u="none" noProof="0">
                <a:solidFill>
                  <a:schemeClr val="tx1"/>
                </a:solidFill>
              </a:rPr>
              <a:t>are not </a:t>
            </a:r>
            <a:r>
              <a:rPr lang="en-GB" sz="4000" b="0" noProof="0">
                <a:solidFill>
                  <a:schemeClr val="tx1"/>
                </a:solidFill>
              </a:rPr>
              <a:t>part of our corporate template.</a:t>
            </a:r>
            <a:endParaRPr lang="en-GB" sz="2400" b="0" noProof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tx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30213" y="2745012"/>
            <a:ext cx="1015234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500" b="1" i="1" noProof="0">
                <a:solidFill>
                  <a:schemeClr val="tx1"/>
                </a:solidFill>
              </a:rPr>
              <a:t>Do not use </a:t>
            </a:r>
            <a:endParaRPr lang="en-GB" sz="2000" b="1" i="1">
              <a:solidFill>
                <a:schemeClr val="tx1"/>
              </a:solidFill>
            </a:endParaRPr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358775" y="5186455"/>
            <a:ext cx="11472863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800" b="0" noProof="0">
                <a:solidFill>
                  <a:schemeClr val="tx1"/>
                </a:solidFill>
              </a:rPr>
              <a:t>Due to PowerPoint’s standard Copy/Paste functionality extra undesirable layouts can appear.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800" b="0" noProof="0">
                <a:solidFill>
                  <a:schemeClr val="tx1"/>
                </a:solidFill>
              </a:rPr>
              <a:t>Also notice: Layouts after this might contain potential confidential information.</a:t>
            </a: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706505A8-87EA-4BA0-B698-35156BC765D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6357EC7-0D53-4A60-9E41-D75A47B48389}" type="datetime1">
              <a:rPr lang="en-GB" smtClean="0"/>
              <a:t>18/04/2023</a:t>
            </a:fld>
            <a:endParaRPr lang="en-GB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AB150C2C-2030-498B-8262-6BD5BCCBB34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E81B246F-92C7-4EF8-ACD0-05F73C7095B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76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D1FB72-4098-4689-9361-6F1734C49467}"/>
              </a:ext>
            </a:extLst>
          </p:cNvPr>
          <p:cNvCxnSpPr>
            <a:cxnSpLocks/>
          </p:cNvCxnSpPr>
          <p:nvPr userDrawn="1"/>
        </p:nvCxnSpPr>
        <p:spPr>
          <a:xfrm>
            <a:off x="412432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3583349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3" y="1829496"/>
            <a:ext cx="7529485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1A0D-1A7D-4418-872D-0A573109AE3D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224427-B940-40D0-B905-8D8D279710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1578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5F7E35-11CE-4F15-B222-DEDB33EE33A5}"/>
              </a:ext>
            </a:extLst>
          </p:cNvPr>
          <p:cNvCxnSpPr>
            <a:cxnSpLocks/>
          </p:cNvCxnSpPr>
          <p:nvPr userDrawn="1"/>
        </p:nvCxnSpPr>
        <p:spPr>
          <a:xfrm>
            <a:off x="806767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47063" y="1829496"/>
            <a:ext cx="3586135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59999" y="1829496"/>
            <a:ext cx="75240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0481-804D-4542-835F-93D05E69FE5F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B64688-EF18-4F0E-8937-7DCB334BAC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044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82D290-910D-44B1-91A3-31A92E9BCB8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829496"/>
            <a:ext cx="5558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74799" y="1829496"/>
            <a:ext cx="5558400" cy="4294800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84024-A9C5-4508-AFCD-8D104EF764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F43399-B145-4BBC-AF2A-C9EC8B4305A6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B2F8F-9F9B-42D4-A558-CAD2544BFE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2A5FB-27BA-4F64-94C0-20040B8BCF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537FCD8-5A4A-4089-A17B-F334A597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815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412432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806767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3583352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2" y="1829496"/>
            <a:ext cx="3582987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A42D6F0-A4EA-4276-A4AC-9D1AB4342CE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247063" y="1829496"/>
            <a:ext cx="3584575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74F0F3-9842-478D-99B7-277D0E19CEC9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6F92-9067-4F04-94D8-F7763241FA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750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3134511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609605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D38A04-1ABE-4166-96F7-5B391214ECCE}"/>
              </a:ext>
            </a:extLst>
          </p:cNvPr>
          <p:cNvCxnSpPr>
            <a:cxnSpLocks/>
          </p:cNvCxnSpPr>
          <p:nvPr userDrawn="1"/>
        </p:nvCxnSpPr>
        <p:spPr>
          <a:xfrm>
            <a:off x="9057588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191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A42D6F0-A4EA-4276-A4AC-9D1AB4342CE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83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9C11E749-AE1E-4399-8F9B-3CD1A336BEF6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37599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3B4BAF-2B92-4850-839C-D15349852EB5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BD53E-C155-468A-BF38-271FB0741E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30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3134511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609605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D38A04-1ABE-4166-96F7-5B391214ECCE}"/>
              </a:ext>
            </a:extLst>
          </p:cNvPr>
          <p:cNvCxnSpPr>
            <a:cxnSpLocks/>
          </p:cNvCxnSpPr>
          <p:nvPr userDrawn="1"/>
        </p:nvCxnSpPr>
        <p:spPr>
          <a:xfrm>
            <a:off x="9057588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DE9F99B-72CE-4388-A07E-16E4FCA34B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5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F984BEEF-AC3D-4E0F-9E5A-7B1D1E9410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18383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E32555A-FE40-40E8-A71D-91AFA7E977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7991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F3477BD4-C018-4A4A-A1E7-1BDA53EDD04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37599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78D1B62-08BD-49AB-8756-078500D8179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599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27E426B3-007C-4DCD-B395-04C274D4842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3191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D826721D-67F8-4284-AA9F-4B3CCE1F525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783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11DEFE19-EE06-43A9-A968-EE248DB75F7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237599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5352C5-81EC-4100-8EF4-0409291AC406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7A819-D59E-4FB0-B4D8-4B50F3690A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168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4F6F59-6CB3-4166-9CD8-0F5BCD96726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6540034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E1FB56-AB97-4B01-A917-7353F3799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8" y="654010"/>
            <a:ext cx="7523999" cy="938253"/>
          </a:xfrm>
        </p:spPr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208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9C5DF7-AA05-44B8-878C-85AD93C7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CEA19-5171-4127-A28C-C6D875C2D7D4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44664D2-EB52-4A0B-B455-1050F47E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C95586C-4D9B-49BB-B75A-228B73D2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09BBAAE4-B138-434A-AB2B-8751F2BDF242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996963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1B42BF88-9EAB-4FF1-8C7D-3D1A57D94546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6F7659C-7B1E-49FB-B560-86891DD563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6275387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2780908 h 6861600"/>
              <a:gd name="connsiteX5" fmla="*/ 1 w 12193200"/>
              <a:gd name="connsiteY5" fmla="*/ 2780908 h 6861600"/>
              <a:gd name="connsiteX6" fmla="*/ 1 w 12193200"/>
              <a:gd name="connsiteY6" fmla="*/ 3934964 h 6861600"/>
              <a:gd name="connsiteX7" fmla="*/ 3519949 w 12193200"/>
              <a:gd name="connsiteY7" fmla="*/ 3934964 h 6861600"/>
              <a:gd name="connsiteX8" fmla="*/ 3519949 w 12193200"/>
              <a:gd name="connsiteY8" fmla="*/ 2780908 h 6861600"/>
              <a:gd name="connsiteX9" fmla="*/ 6275387 w 12193200"/>
              <a:gd name="connsiteY9" fmla="*/ 2780908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3200" h="6861600">
                <a:moveTo>
                  <a:pt x="6275387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2780908"/>
                </a:lnTo>
                <a:lnTo>
                  <a:pt x="1" y="2780908"/>
                </a:lnTo>
                <a:lnTo>
                  <a:pt x="1" y="3934964"/>
                </a:lnTo>
                <a:lnTo>
                  <a:pt x="3519949" y="3934964"/>
                </a:lnTo>
                <a:lnTo>
                  <a:pt x="3519949" y="2780908"/>
                </a:lnTo>
                <a:lnTo>
                  <a:pt x="6275387" y="2780908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0" bIns="72000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338370"/>
            <a:ext cx="5094000" cy="1723004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E897BB9-C0DA-41AA-90EC-DB8C5FCE35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57742" y="2163337"/>
            <a:ext cx="5094000" cy="424197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BE643BFE-CC71-4C45-A510-41469C9CD8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205083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286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0F3B86-9DC3-4846-A1AC-7D66924C2E85}"/>
              </a:ext>
            </a:extLst>
          </p:cNvPr>
          <p:cNvCxnSpPr>
            <a:cxnSpLocks/>
          </p:cNvCxnSpPr>
          <p:nvPr userDrawn="1"/>
        </p:nvCxnSpPr>
        <p:spPr>
          <a:xfrm>
            <a:off x="412598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35892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573133-6D27-4CF6-9680-4BBF4FB964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294799" y="1829496"/>
            <a:ext cx="35892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A3F283-0871-412B-8A65-5C27135FA31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6540032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B260E7-5145-4D60-B0FD-D666309BC8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8" y="654010"/>
            <a:ext cx="7523997" cy="938253"/>
          </a:xfrm>
        </p:spPr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1627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0F3B86-9DC3-4846-A1AC-7D66924C2E85}"/>
              </a:ext>
            </a:extLst>
          </p:cNvPr>
          <p:cNvCxnSpPr>
            <a:cxnSpLocks/>
          </p:cNvCxnSpPr>
          <p:nvPr userDrawn="1"/>
        </p:nvCxnSpPr>
        <p:spPr>
          <a:xfrm>
            <a:off x="8067982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02000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1999" y="1829496"/>
            <a:ext cx="3589198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573133-6D27-4CF6-9680-4BBF4FB964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51198" y="1829496"/>
            <a:ext cx="3582001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B6B10-3B1D-4A83-ABAF-2B5A7A4DE68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7BCEC0-92C2-4FF9-A782-344903368E13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90EB1FC-C5EB-4C51-82E0-EA7BDC127E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B3EF062-88CB-43A8-9F24-FA8FE9948D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Lav dynamik">
            <a:extLst>
              <a:ext uri="{FF2B5EF4-FFF2-40B4-BE49-F238E27FC236}">
                <a16:creationId xmlns:a16="http://schemas.microsoft.com/office/drawing/2014/main" id="{1107FA97-AB49-4F73-B2DC-C8F68A25BF4B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553665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ebbl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rgbClr val="E3E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1594-E68D-46B5-98E0-BADEBF2D8E2F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322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ebbl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rgbClr val="E3E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47831-B728-45B5-9E64-16620CFD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58E6-12DB-4BF0-8165-AE5E60E9367A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EB497-E060-4BFF-B186-5D99D377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6DF8674-639A-429C-8B67-B3687694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av dynamik">
            <a:extLst>
              <a:ext uri="{FF2B5EF4-FFF2-40B4-BE49-F238E27FC236}">
                <a16:creationId xmlns:a16="http://schemas.microsoft.com/office/drawing/2014/main" id="{25BA861B-AC5B-40E5-BBC1-791F84A5A56F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793307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white"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988D6-6DD0-4C39-8AE1-A7E25B5D1BF4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541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9240000" y="0"/>
            <a:ext cx="295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851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white">
          <a:xfrm>
            <a:off x="9606001" y="654050"/>
            <a:ext cx="2225637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7F6929-E9B5-46A3-B5E9-6150C85426CE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7528571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B50B2CC-7292-40E5-983B-8C9FE3719D3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735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6A8F7E-A651-41D6-98A1-26DD4B538840}"/>
              </a:ext>
            </a:extLst>
          </p:cNvPr>
          <p:cNvCxnSpPr>
            <a:cxnSpLocks/>
          </p:cNvCxnSpPr>
          <p:nvPr userDrawn="1"/>
        </p:nvCxnSpPr>
        <p:spPr>
          <a:xfrm>
            <a:off x="461722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862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59FA29BE-106E-4609-97DE-EDE0B0C087F7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4C8BD0-DD5C-4489-9629-555B91865A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8775" y="1829496"/>
            <a:ext cx="7525224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474620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9240000" y="0"/>
            <a:ext cx="295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851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606001" y="654050"/>
            <a:ext cx="2225637" cy="547024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3EFAF684-C611-4113-B7D5-C3E527F22C4F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75276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EF9E6FF-7726-40A8-94EA-A29CB944A47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735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180825-6800-4756-8533-D472E6030F49}"/>
              </a:ext>
            </a:extLst>
          </p:cNvPr>
          <p:cNvCxnSpPr>
            <a:cxnSpLocks/>
          </p:cNvCxnSpPr>
          <p:nvPr userDrawn="1"/>
        </p:nvCxnSpPr>
        <p:spPr>
          <a:xfrm>
            <a:off x="461722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830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6" hidden="1">
            <a:extLst>
              <a:ext uri="{FF2B5EF4-FFF2-40B4-BE49-F238E27FC236}">
                <a16:creationId xmlns:a16="http://schemas.microsoft.com/office/drawing/2014/main" id="{756EBC4B-94DD-497B-89B0-BFABB76B7F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4B04AE4-03BB-4174-AD21-7567A4C959F4}" type="datetime1">
              <a:rPr lang="en-GB" smtClean="0"/>
              <a:t>18/04/2023</a:t>
            </a:fld>
            <a:endParaRPr lang="en-GB"/>
          </a:p>
        </p:txBody>
      </p:sp>
      <p:sp>
        <p:nvSpPr>
          <p:cNvPr id="10" name="Slide Number Placeholder 10" hidden="1">
            <a:extLst>
              <a:ext uri="{FF2B5EF4-FFF2-40B4-BE49-F238E27FC236}">
                <a16:creationId xmlns:a16="http://schemas.microsoft.com/office/drawing/2014/main" id="{278ED99F-3EB8-45AB-B54D-DDBD71FB069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C42D2E8-535A-4E76-941E-2AB83D872AB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50000" y="0"/>
            <a:ext cx="394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2737" cy="144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202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94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6000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7DB29-13FA-4B09-A099-DDC9A23701C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A46E679-721E-4A44-A034-B3833441D488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73E84-2C35-47EE-9E5D-0C16556B1C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A470A-F824-4C76-B4D6-585485AA2DE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05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08">
          <p15:clr>
            <a:srgbClr val="FBAE40"/>
          </p15:clr>
        </p15:guide>
        <p15:guide id="2" pos="248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ED06D66A-00D9-479B-9856-27577BF36107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1AB11E3-DCD9-468D-AF31-A1154B63730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0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6858001 h 6861600"/>
              <a:gd name="connsiteX5" fmla="*/ 5915025 w 12193200"/>
              <a:gd name="connsiteY5" fmla="*/ 6858001 h 6861600"/>
              <a:gd name="connsiteX6" fmla="*/ 5915025 w 12193200"/>
              <a:gd name="connsiteY6" fmla="*/ 4077093 h 6861600"/>
              <a:gd name="connsiteX7" fmla="*/ 3519949 w 12193200"/>
              <a:gd name="connsiteY7" fmla="*/ 4077093 h 6861600"/>
              <a:gd name="connsiteX8" fmla="*/ 3519949 w 12193200"/>
              <a:gd name="connsiteY8" fmla="*/ 2975066 h 6861600"/>
              <a:gd name="connsiteX9" fmla="*/ 1 w 12193200"/>
              <a:gd name="connsiteY9" fmla="*/ 2975066 h 6861600"/>
              <a:gd name="connsiteX10" fmla="*/ 1 w 12193200"/>
              <a:gd name="connsiteY10" fmla="*/ 4077093 h 6861600"/>
              <a:gd name="connsiteX11" fmla="*/ 0 w 12193200"/>
              <a:gd name="connsiteY11" fmla="*/ 4077093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3200" h="6861600">
                <a:moveTo>
                  <a:pt x="0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6858001"/>
                </a:lnTo>
                <a:lnTo>
                  <a:pt x="5915025" y="6858001"/>
                </a:lnTo>
                <a:lnTo>
                  <a:pt x="5915025" y="4077093"/>
                </a:lnTo>
                <a:lnTo>
                  <a:pt x="3519949" y="4077093"/>
                </a:lnTo>
                <a:lnTo>
                  <a:pt x="3519949" y="2975066"/>
                </a:lnTo>
                <a:lnTo>
                  <a:pt x="1" y="2975066"/>
                </a:lnTo>
                <a:lnTo>
                  <a:pt x="1" y="4077093"/>
                </a:lnTo>
                <a:lnTo>
                  <a:pt x="0" y="4077093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72000" bIns="0" anchor="t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4472085"/>
            <a:ext cx="4734000" cy="1176240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4561A69-5067-410B-91C5-BE4B74B22D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60000" y="5860800"/>
            <a:ext cx="4734000" cy="544705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B01D38AB-220F-4FC4-8219-927BC28D87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361634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716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6" hidden="1">
            <a:extLst>
              <a:ext uri="{FF2B5EF4-FFF2-40B4-BE49-F238E27FC236}">
                <a16:creationId xmlns:a16="http://schemas.microsoft.com/office/drawing/2014/main" id="{B362E88C-9EAD-4C11-BE6B-5CB3B41E802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6C1ADEE-7B52-423A-9878-0398FEFAF71F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42646B51-B8EC-41E6-905C-2EA91C894C8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90800" y="0"/>
            <a:ext cx="69012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4573774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4573774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361043"/>
            <a:ext cx="3588036" cy="22175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6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29">
          <p15:clr>
            <a:srgbClr val="FBAE40"/>
          </p15:clr>
        </p15:guide>
        <p15:guide id="2" pos="311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9284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9755" y="654051"/>
            <a:ext cx="6531741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9755" y="3352800"/>
            <a:ext cx="6531741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54FEB-C389-4653-B226-8CADC584E9A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FD627AC-F023-4E38-BBE2-8CC6A4B15F9B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3BFA0-A0B2-46DF-BB77-1FCE2156E1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289755" y="6438798"/>
            <a:ext cx="493024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52393-FFA4-4674-9424-10C04085B8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981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29">
          <p15:clr>
            <a:srgbClr val="FBAE40"/>
          </p15:clr>
        </p15:guide>
        <p15:guide id="2" pos="310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image key messag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35C0182F-ADAB-42FE-8E3F-6E031EAC242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791AE312-9C38-4B88-A1BD-03872F0FCB4A}" type="datetime1">
              <a:rPr lang="en-GB" smtClean="0"/>
              <a:t>18/04/2023</a:t>
            </a:fld>
            <a:endParaRPr lang="en-GB"/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1B428ADB-22C2-4C2B-9198-91AE2BA16AF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-2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01198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618480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618480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367354"/>
            <a:ext cx="5198435" cy="2154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Lav dynamik">
            <a:extLst>
              <a:ext uri="{FF2B5EF4-FFF2-40B4-BE49-F238E27FC236}">
                <a16:creationId xmlns:a16="http://schemas.microsoft.com/office/drawing/2014/main" id="{1A0DCCFC-0F80-4FEA-BB6A-651AF6A10A44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7515676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FEDDE2A4-F6B9-48F4-9D70-713FCBC801A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5290800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50802" y="654051"/>
            <a:ext cx="618480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650802" y="3352800"/>
            <a:ext cx="618480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8D1D58-AB37-4343-ADE9-EEBE954DF792}" type="datetime1">
              <a:rPr lang="en-GB" smtClean="0"/>
              <a:t>18/04/2023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20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-2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225" y="654051"/>
            <a:ext cx="4563272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58225" y="3352800"/>
            <a:ext cx="4563272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3407EFD-739B-433D-AABC-B74FC5DD6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6184172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3372A-7FA0-487B-AC8F-173641FF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3368-26E3-4532-8FD8-7B783022E688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5200209" cy="1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4AFF32-2AA2-423E-A356-4B61B59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54F492D0-8979-441C-B481-C115B7F6449C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633085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-1" y="0"/>
            <a:ext cx="4303713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0"/>
            <a:ext cx="3584974" cy="1175446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1600"/>
            <a:ext cx="3584974" cy="277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FF4A83-F11D-4BA4-ACA2-28A4736CF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A26-CACC-472F-999E-6CEDC51DAFFB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6FF72C8-12DE-429B-98AC-66256B00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996" y="6438798"/>
            <a:ext cx="5558003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F8271F6-50AB-44A1-9998-6F78F158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6D075D77-F3B6-4EB5-9E52-AB5745AED53F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914093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pe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5290800" y="0"/>
            <a:ext cx="6901200" cy="686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48399" y="654050"/>
            <a:ext cx="6184800" cy="2349449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648399" y="3352800"/>
            <a:ext cx="6184800" cy="2772697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341C1-1ACE-4D5F-954C-E2A9E304D58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23212C7-A548-4370-9C24-272889F12011}" type="datetime1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03AEF-76B9-47EF-ADA3-08AB46B8689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648399" y="6438798"/>
            <a:ext cx="4571601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36FE6-E32E-4510-9DFD-1E158523278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627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pe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0"/>
            <a:ext cx="3584974" cy="1175446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1600"/>
            <a:ext cx="3584974" cy="2772000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D52F-5F30-4092-B6BD-BC68EBA8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CB94-5BA6-4B5C-8025-21D6F4E52D5E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3160CC-677A-4E30-9B6F-4DD30FA6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7725" y="6438798"/>
            <a:ext cx="556227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BF8DDD7-7966-45A0-AD48-A99BD1B4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A4A15578-12D5-4CA3-AE58-36E6DB03E8B8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959807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9036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6903600" y="0"/>
            <a:ext cx="52884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260312" y="654051"/>
            <a:ext cx="457529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white">
          <a:xfrm>
            <a:off x="7260312" y="3352800"/>
            <a:ext cx="457529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D73515-F0A6-4B30-A688-5D4CF44B9186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0D0E1-89DD-41BB-9E30-0E38A07068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261225" y="6367354"/>
            <a:ext cx="2957513" cy="215444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35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 key message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360000" y="654051"/>
            <a:ext cx="3584974" cy="2136774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white">
          <a:xfrm>
            <a:off x="360000" y="3352800"/>
            <a:ext cx="3584974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E0849-ADA5-4C35-BD3D-32AEC0275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65B1-CCC8-4072-99B6-C71232109F4F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1AB1FEE-9EFB-4823-A0D2-ECFD3E90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7725" y="6438798"/>
            <a:ext cx="556227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4A6979C-ADCB-4300-A9EA-07138DC9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B1EEDA58-6175-4232-A50D-8C1F8D8DDEA6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083077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D3E1E10-4E6B-4C9C-B68B-DC96BC56ABF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392B3FA-4A45-49A0-A3FB-2000E37DA9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0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6858002 h 6861600"/>
              <a:gd name="connsiteX5" fmla="*/ 5762624 w 12193200"/>
              <a:gd name="connsiteY5" fmla="*/ 6858002 h 6861600"/>
              <a:gd name="connsiteX6" fmla="*/ 5762624 w 12193200"/>
              <a:gd name="connsiteY6" fmla="*/ 6858001 h 6861600"/>
              <a:gd name="connsiteX7" fmla="*/ 5915025 w 12193200"/>
              <a:gd name="connsiteY7" fmla="*/ 6858001 h 6861600"/>
              <a:gd name="connsiteX8" fmla="*/ 5915025 w 12193200"/>
              <a:gd name="connsiteY8" fmla="*/ 4501189 h 6861600"/>
              <a:gd name="connsiteX9" fmla="*/ 5762624 w 12193200"/>
              <a:gd name="connsiteY9" fmla="*/ 4501189 h 6861600"/>
              <a:gd name="connsiteX10" fmla="*/ 5762624 w 12193200"/>
              <a:gd name="connsiteY10" fmla="*/ 4495802 h 6861600"/>
              <a:gd name="connsiteX11" fmla="*/ 3519949 w 12193200"/>
              <a:gd name="connsiteY11" fmla="*/ 4495802 h 6861600"/>
              <a:gd name="connsiteX12" fmla="*/ 3519949 w 12193200"/>
              <a:gd name="connsiteY12" fmla="*/ 3355681 h 6861600"/>
              <a:gd name="connsiteX13" fmla="*/ 1 w 12193200"/>
              <a:gd name="connsiteY13" fmla="*/ 3355681 h 6861600"/>
              <a:gd name="connsiteX14" fmla="*/ 1 w 12193200"/>
              <a:gd name="connsiteY14" fmla="*/ 3362327 h 6861600"/>
              <a:gd name="connsiteX15" fmla="*/ 0 w 12193200"/>
              <a:gd name="connsiteY15" fmla="*/ 3362327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3200" h="6861600">
                <a:moveTo>
                  <a:pt x="0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6858002"/>
                </a:lnTo>
                <a:lnTo>
                  <a:pt x="5762624" y="6858002"/>
                </a:lnTo>
                <a:lnTo>
                  <a:pt x="5762624" y="6858001"/>
                </a:lnTo>
                <a:lnTo>
                  <a:pt x="5915025" y="6858001"/>
                </a:lnTo>
                <a:lnTo>
                  <a:pt x="5915025" y="4501189"/>
                </a:lnTo>
                <a:lnTo>
                  <a:pt x="5762624" y="4501189"/>
                </a:lnTo>
                <a:lnTo>
                  <a:pt x="5762624" y="4495802"/>
                </a:lnTo>
                <a:lnTo>
                  <a:pt x="3519949" y="4495802"/>
                </a:lnTo>
                <a:lnTo>
                  <a:pt x="3519949" y="3355681"/>
                </a:lnTo>
                <a:lnTo>
                  <a:pt x="1" y="3355681"/>
                </a:lnTo>
                <a:lnTo>
                  <a:pt x="1" y="3362327"/>
                </a:lnTo>
                <a:lnTo>
                  <a:pt x="0" y="3362327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72000" bIns="72000" anchor="t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1" y="4822763"/>
            <a:ext cx="4734551" cy="929108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E897BB9-C0DA-41AA-90EC-DB8C5FCE35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60001" y="5860800"/>
            <a:ext cx="4734551" cy="424197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DA2544AE-9170-440D-A7DE-3D8825007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777917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210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9036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6903600" y="0"/>
            <a:ext cx="52884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60312" y="654051"/>
            <a:ext cx="457529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60312" y="3352800"/>
            <a:ext cx="4575290" cy="277269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0216E3-463B-4CB8-BE43-497F498BEEEE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0D0E1-89DD-41BB-9E30-0E38A07068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253288" y="6367354"/>
            <a:ext cx="2965450" cy="21544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2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3584974" cy="2136774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3584974" cy="277269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1"/>
            <a:ext cx="7170004" cy="5470245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D33C9E-6521-4DF1-93A8-375CEAEC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3078-35F5-4450-8DDB-1711F663AF0B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023F77A-3C54-4C93-BB36-E29AEE7A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997" y="6438798"/>
            <a:ext cx="5558003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CE16FDD-BBE2-4F3D-ADDA-ED4FA9CE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F6A1A2FD-ED95-4DEE-9A2C-FB659D867A09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accent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217327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6" hidden="1">
            <a:extLst>
              <a:ext uri="{FF2B5EF4-FFF2-40B4-BE49-F238E27FC236}">
                <a16:creationId xmlns:a16="http://schemas.microsoft.com/office/drawing/2014/main" id="{B1DFE0D9-0BA4-4026-8A37-2B9467024CB1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7CEE0B2-D606-4C87-BD16-18AC95AF549F}" type="datetime1">
              <a:rPr lang="en-GB" smtClean="0"/>
              <a:t>18/04/2023</a:t>
            </a:fld>
            <a:endParaRPr lang="en-GB"/>
          </a:p>
        </p:txBody>
      </p:sp>
      <p:sp>
        <p:nvSpPr>
          <p:cNvPr id="10" name="Slide Number Placeholder 10" hidden="1">
            <a:extLst>
              <a:ext uri="{FF2B5EF4-FFF2-40B4-BE49-F238E27FC236}">
                <a16:creationId xmlns:a16="http://schemas.microsoft.com/office/drawing/2014/main" id="{B99F8788-0F5A-48AA-8CA3-6BDF988C91F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4D05E2D1-BF97-4F56-A04F-48768FE304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Background">
            <a:extLst>
              <a:ext uri="{FF2B5EF4-FFF2-40B4-BE49-F238E27FC236}">
                <a16:creationId xmlns:a16="http://schemas.microsoft.com/office/drawing/2014/main" id="{AB09C097-1BD9-4120-AB83-44067D1B1490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A3ADEAA8-6B38-44C6-9245-01A3512C10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974764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(A)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293249" y="4187860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D603A-7559-4371-ACE3-B12E200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75B1503-1805-4DC5-AF6E-FDE48DB177B4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BCD5-ACF2-4924-B2F7-A3E3F0EB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07C-31DA-4CEA-947C-A0D8107B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Lav dynamik">
            <a:extLst>
              <a:ext uri="{FF2B5EF4-FFF2-40B4-BE49-F238E27FC236}">
                <a16:creationId xmlns:a16="http://schemas.microsoft.com/office/drawing/2014/main" id="{01B40D1A-C761-49C0-BCA5-BA2972BD1B0E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2"/>
                </a:solidFill>
              </a:rPr>
              <a:t>Ramboll</a:t>
            </a:r>
          </a:p>
        </p:txBody>
      </p:sp>
      <p:grpSp>
        <p:nvGrpSpPr>
          <p:cNvPr id="9" name="Google Shape;112;p3">
            <a:extLst>
              <a:ext uri="{FF2B5EF4-FFF2-40B4-BE49-F238E27FC236}">
                <a16:creationId xmlns:a16="http://schemas.microsoft.com/office/drawing/2014/main" id="{07CC82E2-09C1-4622-A41A-D1941B226DC3}"/>
              </a:ext>
            </a:extLst>
          </p:cNvPr>
          <p:cNvGrpSpPr/>
          <p:nvPr userDrawn="1"/>
        </p:nvGrpSpPr>
        <p:grpSpPr>
          <a:xfrm>
            <a:off x="-31721" y="-76368"/>
            <a:ext cx="12255441" cy="7160172"/>
            <a:chOff x="-83913" y="-168653"/>
            <a:chExt cx="9288757" cy="5426904"/>
          </a:xfrm>
        </p:grpSpPr>
        <p:sp>
          <p:nvSpPr>
            <p:cNvPr id="10" name="Google Shape;113;p3">
              <a:extLst>
                <a:ext uri="{FF2B5EF4-FFF2-40B4-BE49-F238E27FC236}">
                  <a16:creationId xmlns:a16="http://schemas.microsoft.com/office/drawing/2014/main" id="{92B86184-6952-451E-8923-D1FFF61F2739}"/>
                </a:ext>
              </a:extLst>
            </p:cNvPr>
            <p:cNvSpPr/>
            <p:nvPr/>
          </p:nvSpPr>
          <p:spPr>
            <a:xfrm>
              <a:off x="3901992" y="271731"/>
              <a:ext cx="499650" cy="704779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2" name="Google Shape;114;p3">
              <a:extLst>
                <a:ext uri="{FF2B5EF4-FFF2-40B4-BE49-F238E27FC236}">
                  <a16:creationId xmlns:a16="http://schemas.microsoft.com/office/drawing/2014/main" id="{C71AF609-7BB7-450F-A8AB-E493826AA9E9}"/>
                </a:ext>
              </a:extLst>
            </p:cNvPr>
            <p:cNvSpPr/>
            <p:nvPr/>
          </p:nvSpPr>
          <p:spPr>
            <a:xfrm>
              <a:off x="-73851" y="4335362"/>
              <a:ext cx="601266" cy="549535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3" name="Google Shape;115;p3">
              <a:extLst>
                <a:ext uri="{FF2B5EF4-FFF2-40B4-BE49-F238E27FC236}">
                  <a16:creationId xmlns:a16="http://schemas.microsoft.com/office/drawing/2014/main" id="{AED2F901-8026-448D-A349-9CA72B883ABC}"/>
                </a:ext>
              </a:extLst>
            </p:cNvPr>
            <p:cNvSpPr/>
            <p:nvPr/>
          </p:nvSpPr>
          <p:spPr>
            <a:xfrm rot="2001982">
              <a:off x="136143" y="2216866"/>
              <a:ext cx="321474" cy="709766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4" name="Google Shape;116;p3">
              <a:extLst>
                <a:ext uri="{FF2B5EF4-FFF2-40B4-BE49-F238E27FC236}">
                  <a16:creationId xmlns:a16="http://schemas.microsoft.com/office/drawing/2014/main" id="{13A0FF20-A9BC-4DAA-BC16-E4C747D6646E}"/>
                </a:ext>
              </a:extLst>
            </p:cNvPr>
            <p:cNvSpPr/>
            <p:nvPr/>
          </p:nvSpPr>
          <p:spPr>
            <a:xfrm rot="-1974315">
              <a:off x="1151275" y="3720972"/>
              <a:ext cx="252371" cy="554298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5" name="Google Shape;117;p3">
              <a:extLst>
                <a:ext uri="{FF2B5EF4-FFF2-40B4-BE49-F238E27FC236}">
                  <a16:creationId xmlns:a16="http://schemas.microsoft.com/office/drawing/2014/main" id="{62047D3D-2B35-4A87-9CEF-A9996A3BA36D}"/>
                </a:ext>
              </a:extLst>
            </p:cNvPr>
            <p:cNvSpPr/>
            <p:nvPr/>
          </p:nvSpPr>
          <p:spPr>
            <a:xfrm>
              <a:off x="4101001" y="4649180"/>
              <a:ext cx="376856" cy="254902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6" name="Google Shape;118;p3">
              <a:extLst>
                <a:ext uri="{FF2B5EF4-FFF2-40B4-BE49-F238E27FC236}">
                  <a16:creationId xmlns:a16="http://schemas.microsoft.com/office/drawing/2014/main" id="{36BACEDB-3231-4638-A682-B189FBE3FC4A}"/>
                </a:ext>
              </a:extLst>
            </p:cNvPr>
            <p:cNvSpPr/>
            <p:nvPr/>
          </p:nvSpPr>
          <p:spPr>
            <a:xfrm>
              <a:off x="8091625" y="827000"/>
              <a:ext cx="485245" cy="329049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7" name="Google Shape;119;p3">
              <a:extLst>
                <a:ext uri="{FF2B5EF4-FFF2-40B4-BE49-F238E27FC236}">
                  <a16:creationId xmlns:a16="http://schemas.microsoft.com/office/drawing/2014/main" id="{80CF381C-9814-44B2-9E55-B8EC0B0AB8C4}"/>
                </a:ext>
              </a:extLst>
            </p:cNvPr>
            <p:cNvSpPr/>
            <p:nvPr/>
          </p:nvSpPr>
          <p:spPr>
            <a:xfrm rot="3971375">
              <a:off x="3138581" y="4622816"/>
              <a:ext cx="362909" cy="668479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8" name="Google Shape;120;p3">
              <a:extLst>
                <a:ext uri="{FF2B5EF4-FFF2-40B4-BE49-F238E27FC236}">
                  <a16:creationId xmlns:a16="http://schemas.microsoft.com/office/drawing/2014/main" id="{DFDF226F-A40F-4BAA-9FAA-D845B566B9F8}"/>
                </a:ext>
              </a:extLst>
            </p:cNvPr>
            <p:cNvSpPr/>
            <p:nvPr/>
          </p:nvSpPr>
          <p:spPr>
            <a:xfrm rot="-3375824">
              <a:off x="8508205" y="4088864"/>
              <a:ext cx="623152" cy="166730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9" name="Google Shape;121;p3">
              <a:extLst>
                <a:ext uri="{FF2B5EF4-FFF2-40B4-BE49-F238E27FC236}">
                  <a16:creationId xmlns:a16="http://schemas.microsoft.com/office/drawing/2014/main" id="{65745712-0C3F-45EC-9C30-CA73E2C17891}"/>
                </a:ext>
              </a:extLst>
            </p:cNvPr>
            <p:cNvSpPr/>
            <p:nvPr/>
          </p:nvSpPr>
          <p:spPr>
            <a:xfrm rot="3011666">
              <a:off x="3210524" y="657803"/>
              <a:ext cx="199800" cy="513948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0" name="Google Shape;122;p3">
              <a:extLst>
                <a:ext uri="{FF2B5EF4-FFF2-40B4-BE49-F238E27FC236}">
                  <a16:creationId xmlns:a16="http://schemas.microsoft.com/office/drawing/2014/main" id="{7B829C39-2590-47E2-8710-BABEF413F2C4}"/>
                </a:ext>
              </a:extLst>
            </p:cNvPr>
            <p:cNvSpPr/>
            <p:nvPr/>
          </p:nvSpPr>
          <p:spPr>
            <a:xfrm rot="2196195">
              <a:off x="6146037" y="457710"/>
              <a:ext cx="248001" cy="64914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1" name="Google Shape;123;p3">
              <a:extLst>
                <a:ext uri="{FF2B5EF4-FFF2-40B4-BE49-F238E27FC236}">
                  <a16:creationId xmlns:a16="http://schemas.microsoft.com/office/drawing/2014/main" id="{E2175861-EC9F-4D11-A9B9-5ED7178A5D26}"/>
                </a:ext>
              </a:extLst>
            </p:cNvPr>
            <p:cNvSpPr/>
            <p:nvPr/>
          </p:nvSpPr>
          <p:spPr>
            <a:xfrm rot="9911830">
              <a:off x="5498424" y="4613124"/>
              <a:ext cx="338915" cy="323847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2" name="Google Shape;124;p3">
              <a:extLst>
                <a:ext uri="{FF2B5EF4-FFF2-40B4-BE49-F238E27FC236}">
                  <a16:creationId xmlns:a16="http://schemas.microsoft.com/office/drawing/2014/main" id="{1A3525D8-70CE-4CE1-B00C-FC50C9741911}"/>
                </a:ext>
              </a:extLst>
            </p:cNvPr>
            <p:cNvSpPr/>
            <p:nvPr/>
          </p:nvSpPr>
          <p:spPr>
            <a:xfrm>
              <a:off x="510215" y="271717"/>
              <a:ext cx="557022" cy="619823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3" name="Google Shape;125;p3">
              <a:extLst>
                <a:ext uri="{FF2B5EF4-FFF2-40B4-BE49-F238E27FC236}">
                  <a16:creationId xmlns:a16="http://schemas.microsoft.com/office/drawing/2014/main" id="{C350A2E7-53C0-405C-9A2C-01C66AD3068C}"/>
                </a:ext>
              </a:extLst>
            </p:cNvPr>
            <p:cNvSpPr/>
            <p:nvPr/>
          </p:nvSpPr>
          <p:spPr>
            <a:xfrm>
              <a:off x="1778886" y="4237081"/>
              <a:ext cx="556337" cy="631409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" name="Google Shape;126;p3">
              <a:extLst>
                <a:ext uri="{FF2B5EF4-FFF2-40B4-BE49-F238E27FC236}">
                  <a16:creationId xmlns:a16="http://schemas.microsoft.com/office/drawing/2014/main" id="{D93D1F43-D738-46E7-8390-A696F6D1FDAD}"/>
                </a:ext>
              </a:extLst>
            </p:cNvPr>
            <p:cNvSpPr/>
            <p:nvPr/>
          </p:nvSpPr>
          <p:spPr>
            <a:xfrm rot="-982808">
              <a:off x="7867083" y="4603094"/>
              <a:ext cx="701993" cy="567693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" name="Google Shape;127;p3">
              <a:extLst>
                <a:ext uri="{FF2B5EF4-FFF2-40B4-BE49-F238E27FC236}">
                  <a16:creationId xmlns:a16="http://schemas.microsoft.com/office/drawing/2014/main" id="{7B352C66-7B72-4D46-8287-9BD85434F192}"/>
                </a:ext>
              </a:extLst>
            </p:cNvPr>
            <p:cNvSpPr/>
            <p:nvPr/>
          </p:nvSpPr>
          <p:spPr>
            <a:xfrm rot="1185294">
              <a:off x="4798350" y="3885963"/>
              <a:ext cx="616477" cy="671778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" name="Google Shape;128;p3">
              <a:extLst>
                <a:ext uri="{FF2B5EF4-FFF2-40B4-BE49-F238E27FC236}">
                  <a16:creationId xmlns:a16="http://schemas.microsoft.com/office/drawing/2014/main" id="{DD11AFDF-9ADA-413F-88BB-D1A61CA48A22}"/>
                </a:ext>
              </a:extLst>
            </p:cNvPr>
            <p:cNvSpPr/>
            <p:nvPr/>
          </p:nvSpPr>
          <p:spPr>
            <a:xfrm>
              <a:off x="1393062" y="748927"/>
              <a:ext cx="579203" cy="652168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" name="Google Shape;129;p3">
              <a:extLst>
                <a:ext uri="{FF2B5EF4-FFF2-40B4-BE49-F238E27FC236}">
                  <a16:creationId xmlns:a16="http://schemas.microsoft.com/office/drawing/2014/main" id="{95430F5E-BF6A-479A-B0E5-4881661F4642}"/>
                </a:ext>
              </a:extLst>
            </p:cNvPr>
            <p:cNvSpPr/>
            <p:nvPr/>
          </p:nvSpPr>
          <p:spPr>
            <a:xfrm>
              <a:off x="7317433" y="2956555"/>
              <a:ext cx="716315" cy="573888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" name="Google Shape;130;p3">
              <a:extLst>
                <a:ext uri="{FF2B5EF4-FFF2-40B4-BE49-F238E27FC236}">
                  <a16:creationId xmlns:a16="http://schemas.microsoft.com/office/drawing/2014/main" id="{C58D23D2-086A-4899-96CA-FAF579AEAA82}"/>
                </a:ext>
              </a:extLst>
            </p:cNvPr>
            <p:cNvSpPr/>
            <p:nvPr/>
          </p:nvSpPr>
          <p:spPr>
            <a:xfrm>
              <a:off x="8750637" y="1716146"/>
              <a:ext cx="454206" cy="406096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" name="Google Shape;131;p3">
              <a:extLst>
                <a:ext uri="{FF2B5EF4-FFF2-40B4-BE49-F238E27FC236}">
                  <a16:creationId xmlns:a16="http://schemas.microsoft.com/office/drawing/2014/main" id="{322C0835-F152-41BD-9EE2-77C35F50ADB1}"/>
                </a:ext>
              </a:extLst>
            </p:cNvPr>
            <p:cNvSpPr/>
            <p:nvPr/>
          </p:nvSpPr>
          <p:spPr>
            <a:xfrm rot="-2424156">
              <a:off x="2052510" y="-106317"/>
              <a:ext cx="373867" cy="493313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" name="Google Shape;132;p3">
              <a:extLst>
                <a:ext uri="{FF2B5EF4-FFF2-40B4-BE49-F238E27FC236}">
                  <a16:creationId xmlns:a16="http://schemas.microsoft.com/office/drawing/2014/main" id="{9A8D009F-7E08-4CCE-A86A-BA4170D78ECD}"/>
                </a:ext>
              </a:extLst>
            </p:cNvPr>
            <p:cNvSpPr/>
            <p:nvPr/>
          </p:nvSpPr>
          <p:spPr>
            <a:xfrm>
              <a:off x="5960437" y="3855732"/>
              <a:ext cx="712864" cy="419317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1" name="Google Shape;133;p3">
              <a:extLst>
                <a:ext uri="{FF2B5EF4-FFF2-40B4-BE49-F238E27FC236}">
                  <a16:creationId xmlns:a16="http://schemas.microsoft.com/office/drawing/2014/main" id="{B26D16EB-CAF3-40C1-B403-368196AE17A5}"/>
                </a:ext>
              </a:extLst>
            </p:cNvPr>
            <p:cNvGrpSpPr/>
            <p:nvPr/>
          </p:nvGrpSpPr>
          <p:grpSpPr>
            <a:xfrm rot="891035">
              <a:off x="1165229" y="1691730"/>
              <a:ext cx="657771" cy="386113"/>
              <a:chOff x="1429156" y="1387535"/>
              <a:chExt cx="657769" cy="386112"/>
            </a:xfrm>
          </p:grpSpPr>
          <p:sp>
            <p:nvSpPr>
              <p:cNvPr id="71" name="Google Shape;134;p3">
                <a:extLst>
                  <a:ext uri="{FF2B5EF4-FFF2-40B4-BE49-F238E27FC236}">
                    <a16:creationId xmlns:a16="http://schemas.microsoft.com/office/drawing/2014/main" id="{75ACE2E8-E896-4D2F-AA37-81A8AEFC8139}"/>
                  </a:ext>
                </a:extLst>
              </p:cNvPr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72" name="Google Shape;135;p3">
                <a:extLst>
                  <a:ext uri="{FF2B5EF4-FFF2-40B4-BE49-F238E27FC236}">
                    <a16:creationId xmlns:a16="http://schemas.microsoft.com/office/drawing/2014/main" id="{7206F198-9F89-4266-9D50-C07019C2CD7E}"/>
                  </a:ext>
                </a:extLst>
              </p:cNvPr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2" name="Google Shape;136;p3">
              <a:extLst>
                <a:ext uri="{FF2B5EF4-FFF2-40B4-BE49-F238E27FC236}">
                  <a16:creationId xmlns:a16="http://schemas.microsoft.com/office/drawing/2014/main" id="{375853E5-8D2D-4BFD-A344-777696706008}"/>
                </a:ext>
              </a:extLst>
            </p:cNvPr>
            <p:cNvSpPr/>
            <p:nvPr/>
          </p:nvSpPr>
          <p:spPr>
            <a:xfrm rot="-1696692">
              <a:off x="7441723" y="1525254"/>
              <a:ext cx="760522" cy="200454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" name="Google Shape;137;p3">
              <a:extLst>
                <a:ext uri="{FF2B5EF4-FFF2-40B4-BE49-F238E27FC236}">
                  <a16:creationId xmlns:a16="http://schemas.microsoft.com/office/drawing/2014/main" id="{6421FDF3-8380-4586-B83E-2921B2CFAF8F}"/>
                </a:ext>
              </a:extLst>
            </p:cNvPr>
            <p:cNvSpPr/>
            <p:nvPr/>
          </p:nvSpPr>
          <p:spPr>
            <a:xfrm>
              <a:off x="1161548" y="2558031"/>
              <a:ext cx="665135" cy="522113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4" name="Google Shape;138;p3">
              <a:extLst>
                <a:ext uri="{FF2B5EF4-FFF2-40B4-BE49-F238E27FC236}">
                  <a16:creationId xmlns:a16="http://schemas.microsoft.com/office/drawing/2014/main" id="{5D66BD58-4BE5-4935-BF2C-EDC1609FD8BD}"/>
                </a:ext>
              </a:extLst>
            </p:cNvPr>
            <p:cNvGrpSpPr/>
            <p:nvPr/>
          </p:nvGrpSpPr>
          <p:grpSpPr>
            <a:xfrm>
              <a:off x="346827" y="3411153"/>
              <a:ext cx="376916" cy="455685"/>
              <a:chOff x="1010452" y="1144365"/>
              <a:chExt cx="376916" cy="455685"/>
            </a:xfrm>
          </p:grpSpPr>
          <p:sp>
            <p:nvSpPr>
              <p:cNvPr id="69" name="Google Shape;139;p3">
                <a:extLst>
                  <a:ext uri="{FF2B5EF4-FFF2-40B4-BE49-F238E27FC236}">
                    <a16:creationId xmlns:a16="http://schemas.microsoft.com/office/drawing/2014/main" id="{8C9BC79A-1AA0-4E0B-A67B-8A9CA8102CE9}"/>
                  </a:ext>
                </a:extLst>
              </p:cNvPr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70" name="Google Shape;140;p3">
                <a:extLst>
                  <a:ext uri="{FF2B5EF4-FFF2-40B4-BE49-F238E27FC236}">
                    <a16:creationId xmlns:a16="http://schemas.microsoft.com/office/drawing/2014/main" id="{75BFC764-F28D-40CD-A337-0DCD40399465}"/>
                  </a:ext>
                </a:extLst>
              </p:cNvPr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5" name="Google Shape;141;p3">
              <a:extLst>
                <a:ext uri="{FF2B5EF4-FFF2-40B4-BE49-F238E27FC236}">
                  <a16:creationId xmlns:a16="http://schemas.microsoft.com/office/drawing/2014/main" id="{B47530CC-894E-4F4E-A9E1-811A9F54E060}"/>
                </a:ext>
              </a:extLst>
            </p:cNvPr>
            <p:cNvSpPr/>
            <p:nvPr/>
          </p:nvSpPr>
          <p:spPr>
            <a:xfrm rot="-1109260">
              <a:off x="7493180" y="3971096"/>
              <a:ext cx="396713" cy="402269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6" name="Google Shape;142;p3">
              <a:extLst>
                <a:ext uri="{FF2B5EF4-FFF2-40B4-BE49-F238E27FC236}">
                  <a16:creationId xmlns:a16="http://schemas.microsoft.com/office/drawing/2014/main" id="{BFFDEA78-7890-4D70-AE9F-F38D5F43582C}"/>
                </a:ext>
              </a:extLst>
            </p:cNvPr>
            <p:cNvSpPr/>
            <p:nvPr/>
          </p:nvSpPr>
          <p:spPr>
            <a:xfrm>
              <a:off x="6255960" y="791694"/>
              <a:ext cx="453103" cy="511439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7" name="Google Shape;143;p3">
              <a:extLst>
                <a:ext uri="{FF2B5EF4-FFF2-40B4-BE49-F238E27FC236}">
                  <a16:creationId xmlns:a16="http://schemas.microsoft.com/office/drawing/2014/main" id="{594D8DC3-1DC1-4C04-8D8B-12D29A61F2A4}"/>
                </a:ext>
              </a:extLst>
            </p:cNvPr>
            <p:cNvSpPr/>
            <p:nvPr/>
          </p:nvSpPr>
          <p:spPr>
            <a:xfrm rot="1799564">
              <a:off x="7155158" y="4556613"/>
              <a:ext cx="351219" cy="440001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8" name="Google Shape;144;p3">
              <a:extLst>
                <a:ext uri="{FF2B5EF4-FFF2-40B4-BE49-F238E27FC236}">
                  <a16:creationId xmlns:a16="http://schemas.microsoft.com/office/drawing/2014/main" id="{81F1ED35-B550-4F73-8A0D-BB1EA8636792}"/>
                </a:ext>
              </a:extLst>
            </p:cNvPr>
            <p:cNvSpPr/>
            <p:nvPr/>
          </p:nvSpPr>
          <p:spPr>
            <a:xfrm>
              <a:off x="7413193" y="740389"/>
              <a:ext cx="289739" cy="45623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9" name="Google Shape;145;p3">
              <a:extLst>
                <a:ext uri="{FF2B5EF4-FFF2-40B4-BE49-F238E27FC236}">
                  <a16:creationId xmlns:a16="http://schemas.microsoft.com/office/drawing/2014/main" id="{FCA7A200-8695-4433-80AB-6AD5C9BC8FB1}"/>
                </a:ext>
              </a:extLst>
            </p:cNvPr>
            <p:cNvSpPr/>
            <p:nvPr/>
          </p:nvSpPr>
          <p:spPr>
            <a:xfrm>
              <a:off x="7082287" y="-53997"/>
              <a:ext cx="602898" cy="641121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0" name="Google Shape;146;p3">
              <a:extLst>
                <a:ext uri="{FF2B5EF4-FFF2-40B4-BE49-F238E27FC236}">
                  <a16:creationId xmlns:a16="http://schemas.microsoft.com/office/drawing/2014/main" id="{C35532D8-0C59-45DE-AEA2-EDF349D00105}"/>
                </a:ext>
              </a:extLst>
            </p:cNvPr>
            <p:cNvSpPr/>
            <p:nvPr/>
          </p:nvSpPr>
          <p:spPr>
            <a:xfrm>
              <a:off x="4981978" y="271723"/>
              <a:ext cx="738779" cy="460515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1" name="Google Shape;147;p3">
              <a:extLst>
                <a:ext uri="{FF2B5EF4-FFF2-40B4-BE49-F238E27FC236}">
                  <a16:creationId xmlns:a16="http://schemas.microsoft.com/office/drawing/2014/main" id="{85AAC109-4491-463F-B14F-6FEBB7D58F80}"/>
                </a:ext>
              </a:extLst>
            </p:cNvPr>
            <p:cNvSpPr/>
            <p:nvPr/>
          </p:nvSpPr>
          <p:spPr>
            <a:xfrm rot="-1245048">
              <a:off x="7884626" y="2097617"/>
              <a:ext cx="363919" cy="537176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2" name="Google Shape;148;p3">
              <a:extLst>
                <a:ext uri="{FF2B5EF4-FFF2-40B4-BE49-F238E27FC236}">
                  <a16:creationId xmlns:a16="http://schemas.microsoft.com/office/drawing/2014/main" id="{E58DA6A9-C278-4BB1-B2CB-D5E0026C1509}"/>
                </a:ext>
              </a:extLst>
            </p:cNvPr>
            <p:cNvSpPr/>
            <p:nvPr/>
          </p:nvSpPr>
          <p:spPr>
            <a:xfrm>
              <a:off x="313599" y="1360788"/>
              <a:ext cx="410163" cy="515682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3" name="Google Shape;149;p3">
              <a:extLst>
                <a:ext uri="{FF2B5EF4-FFF2-40B4-BE49-F238E27FC236}">
                  <a16:creationId xmlns:a16="http://schemas.microsoft.com/office/drawing/2014/main" id="{789450D2-6F31-4A2B-B6F9-41770B7F2109}"/>
                </a:ext>
              </a:extLst>
            </p:cNvPr>
            <p:cNvSpPr/>
            <p:nvPr/>
          </p:nvSpPr>
          <p:spPr>
            <a:xfrm>
              <a:off x="2688787" y="4098763"/>
              <a:ext cx="455682" cy="43272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4" name="Google Shape;150;p3">
              <a:extLst>
                <a:ext uri="{FF2B5EF4-FFF2-40B4-BE49-F238E27FC236}">
                  <a16:creationId xmlns:a16="http://schemas.microsoft.com/office/drawing/2014/main" id="{5573F5F2-17BD-48C0-9F23-F83B1A5A8105}"/>
                </a:ext>
              </a:extLst>
            </p:cNvPr>
            <p:cNvSpPr/>
            <p:nvPr/>
          </p:nvSpPr>
          <p:spPr>
            <a:xfrm>
              <a:off x="933400" y="1069738"/>
              <a:ext cx="175646" cy="373020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5" name="Google Shape;151;p3">
              <a:extLst>
                <a:ext uri="{FF2B5EF4-FFF2-40B4-BE49-F238E27FC236}">
                  <a16:creationId xmlns:a16="http://schemas.microsoft.com/office/drawing/2014/main" id="{1669DDF8-3A03-4864-9401-6964B3660B6E}"/>
                </a:ext>
              </a:extLst>
            </p:cNvPr>
            <p:cNvSpPr/>
            <p:nvPr/>
          </p:nvSpPr>
          <p:spPr>
            <a:xfrm>
              <a:off x="8204352" y="3801552"/>
              <a:ext cx="240787" cy="203050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6" name="Google Shape;152;p3">
              <a:extLst>
                <a:ext uri="{FF2B5EF4-FFF2-40B4-BE49-F238E27FC236}">
                  <a16:creationId xmlns:a16="http://schemas.microsoft.com/office/drawing/2014/main" id="{FD5CC3CC-71F7-4EA4-9714-7E4B1A822154}"/>
                </a:ext>
              </a:extLst>
            </p:cNvPr>
            <p:cNvSpPr/>
            <p:nvPr/>
          </p:nvSpPr>
          <p:spPr>
            <a:xfrm>
              <a:off x="8204357" y="240186"/>
              <a:ext cx="175884" cy="17472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7" name="Google Shape;153;p3">
              <a:extLst>
                <a:ext uri="{FF2B5EF4-FFF2-40B4-BE49-F238E27FC236}">
                  <a16:creationId xmlns:a16="http://schemas.microsoft.com/office/drawing/2014/main" id="{66AD0467-5823-4999-AD6B-89A8E5203963}"/>
                </a:ext>
              </a:extLst>
            </p:cNvPr>
            <p:cNvSpPr/>
            <p:nvPr/>
          </p:nvSpPr>
          <p:spPr>
            <a:xfrm>
              <a:off x="8514477" y="3303552"/>
              <a:ext cx="236138" cy="229907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8" name="Google Shape;154;p3">
              <a:extLst>
                <a:ext uri="{FF2B5EF4-FFF2-40B4-BE49-F238E27FC236}">
                  <a16:creationId xmlns:a16="http://schemas.microsoft.com/office/drawing/2014/main" id="{273E409A-ECD6-470B-8EF7-98B6344C2682}"/>
                </a:ext>
              </a:extLst>
            </p:cNvPr>
            <p:cNvSpPr/>
            <p:nvPr/>
          </p:nvSpPr>
          <p:spPr>
            <a:xfrm rot="9304419">
              <a:off x="3726725" y="4079275"/>
              <a:ext cx="219185" cy="471718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9" name="Google Shape;155;p3">
              <a:extLst>
                <a:ext uri="{FF2B5EF4-FFF2-40B4-BE49-F238E27FC236}">
                  <a16:creationId xmlns:a16="http://schemas.microsoft.com/office/drawing/2014/main" id="{E9F45DAE-D07F-4A54-A8CA-371949E134EF}"/>
                </a:ext>
              </a:extLst>
            </p:cNvPr>
            <p:cNvSpPr/>
            <p:nvPr/>
          </p:nvSpPr>
          <p:spPr>
            <a:xfrm>
              <a:off x="3033704" y="205770"/>
              <a:ext cx="238646" cy="243555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" name="Google Shape;156;p3">
              <a:extLst>
                <a:ext uri="{FF2B5EF4-FFF2-40B4-BE49-F238E27FC236}">
                  <a16:creationId xmlns:a16="http://schemas.microsoft.com/office/drawing/2014/main" id="{658AC260-88AF-48F4-A331-C8C9FB4AF599}"/>
                </a:ext>
              </a:extLst>
            </p:cNvPr>
            <p:cNvSpPr/>
            <p:nvPr/>
          </p:nvSpPr>
          <p:spPr>
            <a:xfrm>
              <a:off x="8737650" y="439219"/>
              <a:ext cx="257856" cy="284838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" name="Google Shape;157;p3">
              <a:extLst>
                <a:ext uri="{FF2B5EF4-FFF2-40B4-BE49-F238E27FC236}">
                  <a16:creationId xmlns:a16="http://schemas.microsoft.com/office/drawing/2014/main" id="{FD01B15F-3134-4B86-81F7-196D34FD1337}"/>
                </a:ext>
              </a:extLst>
            </p:cNvPr>
            <p:cNvSpPr/>
            <p:nvPr/>
          </p:nvSpPr>
          <p:spPr>
            <a:xfrm>
              <a:off x="1334256" y="207258"/>
              <a:ext cx="223503" cy="240600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" name="Google Shape;158;p3">
              <a:extLst>
                <a:ext uri="{FF2B5EF4-FFF2-40B4-BE49-F238E27FC236}">
                  <a16:creationId xmlns:a16="http://schemas.microsoft.com/office/drawing/2014/main" id="{ECE62D4D-DAD1-4BD5-95D7-E4F2C4AB4E20}"/>
                </a:ext>
              </a:extLst>
            </p:cNvPr>
            <p:cNvSpPr/>
            <p:nvPr/>
          </p:nvSpPr>
          <p:spPr>
            <a:xfrm>
              <a:off x="7053257" y="3763614"/>
              <a:ext cx="204383" cy="27891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" name="Google Shape;159;p3">
              <a:extLst>
                <a:ext uri="{FF2B5EF4-FFF2-40B4-BE49-F238E27FC236}">
                  <a16:creationId xmlns:a16="http://schemas.microsoft.com/office/drawing/2014/main" id="{E1411E4E-DD68-441C-BA24-04EC531F7CB4}"/>
                </a:ext>
              </a:extLst>
            </p:cNvPr>
            <p:cNvSpPr/>
            <p:nvPr/>
          </p:nvSpPr>
          <p:spPr>
            <a:xfrm>
              <a:off x="711508" y="3001159"/>
              <a:ext cx="154433" cy="272786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" name="Google Shape;160;p3">
              <a:extLst>
                <a:ext uri="{FF2B5EF4-FFF2-40B4-BE49-F238E27FC236}">
                  <a16:creationId xmlns:a16="http://schemas.microsoft.com/office/drawing/2014/main" id="{4FAAA02B-145E-42EF-9989-D3B3298B2D2D}"/>
                </a:ext>
              </a:extLst>
            </p:cNvPr>
            <p:cNvSpPr/>
            <p:nvPr/>
          </p:nvSpPr>
          <p:spPr>
            <a:xfrm>
              <a:off x="8576875" y="2558027"/>
              <a:ext cx="223822" cy="307981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5" name="Google Shape;161;p3">
              <a:extLst>
                <a:ext uri="{FF2B5EF4-FFF2-40B4-BE49-F238E27FC236}">
                  <a16:creationId xmlns:a16="http://schemas.microsoft.com/office/drawing/2014/main" id="{A1BC7C48-F5BC-429D-A0C2-2F698A1C754A}"/>
                </a:ext>
              </a:extLst>
            </p:cNvPr>
            <p:cNvSpPr/>
            <p:nvPr/>
          </p:nvSpPr>
          <p:spPr>
            <a:xfrm>
              <a:off x="140852" y="836409"/>
              <a:ext cx="224053" cy="290283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6" name="Google Shape;162;p3">
              <a:extLst>
                <a:ext uri="{FF2B5EF4-FFF2-40B4-BE49-F238E27FC236}">
                  <a16:creationId xmlns:a16="http://schemas.microsoft.com/office/drawing/2014/main" id="{061BBCF4-A94F-464F-9254-80F333F37689}"/>
                </a:ext>
              </a:extLst>
            </p:cNvPr>
            <p:cNvGrpSpPr/>
            <p:nvPr/>
          </p:nvGrpSpPr>
          <p:grpSpPr>
            <a:xfrm>
              <a:off x="6457245" y="4530131"/>
              <a:ext cx="216066" cy="276377"/>
              <a:chOff x="6422295" y="3351500"/>
              <a:chExt cx="252856" cy="323399"/>
            </a:xfrm>
          </p:grpSpPr>
          <p:sp>
            <p:nvSpPr>
              <p:cNvPr id="67" name="Google Shape;163;p3">
                <a:extLst>
                  <a:ext uri="{FF2B5EF4-FFF2-40B4-BE49-F238E27FC236}">
                    <a16:creationId xmlns:a16="http://schemas.microsoft.com/office/drawing/2014/main" id="{A5D8B871-971A-497E-88EA-BD3C7E11BB9B}"/>
                  </a:ext>
                </a:extLst>
              </p:cNvPr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8" name="Google Shape;164;p3">
                <a:extLst>
                  <a:ext uri="{FF2B5EF4-FFF2-40B4-BE49-F238E27FC236}">
                    <a16:creationId xmlns:a16="http://schemas.microsoft.com/office/drawing/2014/main" id="{EF015BEC-6C1B-40AC-A84D-118AD8944F9F}"/>
                  </a:ext>
                </a:extLst>
              </p:cNvPr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7" name="Google Shape;165;p3">
              <a:extLst>
                <a:ext uri="{FF2B5EF4-FFF2-40B4-BE49-F238E27FC236}">
                  <a16:creationId xmlns:a16="http://schemas.microsoft.com/office/drawing/2014/main" id="{A74C9D07-C230-4862-BDAB-5DE3DD971641}"/>
                </a:ext>
              </a:extLst>
            </p:cNvPr>
            <p:cNvSpPr/>
            <p:nvPr/>
          </p:nvSpPr>
          <p:spPr>
            <a:xfrm>
              <a:off x="2318449" y="613815"/>
              <a:ext cx="332332" cy="336908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8" name="Google Shape;166;p3">
              <a:extLst>
                <a:ext uri="{FF2B5EF4-FFF2-40B4-BE49-F238E27FC236}">
                  <a16:creationId xmlns:a16="http://schemas.microsoft.com/office/drawing/2014/main" id="{CFF947DF-86EC-4D06-8402-0D28FAA07E2E}"/>
                </a:ext>
              </a:extLst>
            </p:cNvPr>
            <p:cNvSpPr/>
            <p:nvPr/>
          </p:nvSpPr>
          <p:spPr>
            <a:xfrm>
              <a:off x="6021196" y="137179"/>
              <a:ext cx="265484" cy="205157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9" name="Google Shape;167;p3">
              <a:extLst>
                <a:ext uri="{FF2B5EF4-FFF2-40B4-BE49-F238E27FC236}">
                  <a16:creationId xmlns:a16="http://schemas.microsoft.com/office/drawing/2014/main" id="{296C5B09-63AC-4349-A8AD-5FC47298B7BF}"/>
                </a:ext>
              </a:extLst>
            </p:cNvPr>
            <p:cNvGrpSpPr/>
            <p:nvPr/>
          </p:nvGrpSpPr>
          <p:grpSpPr>
            <a:xfrm>
              <a:off x="1184427" y="4630083"/>
              <a:ext cx="229693" cy="293080"/>
              <a:chOff x="6793660" y="3322411"/>
              <a:chExt cx="268804" cy="342944"/>
            </a:xfrm>
          </p:grpSpPr>
          <p:sp>
            <p:nvSpPr>
              <p:cNvPr id="64" name="Google Shape;168;p3">
                <a:extLst>
                  <a:ext uri="{FF2B5EF4-FFF2-40B4-BE49-F238E27FC236}">
                    <a16:creationId xmlns:a16="http://schemas.microsoft.com/office/drawing/2014/main" id="{D43D496B-4A9F-4C55-9824-8149A5C3513C}"/>
                  </a:ext>
                </a:extLst>
              </p:cNvPr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5" name="Google Shape;169;p3">
                <a:extLst>
                  <a:ext uri="{FF2B5EF4-FFF2-40B4-BE49-F238E27FC236}">
                    <a16:creationId xmlns:a16="http://schemas.microsoft.com/office/drawing/2014/main" id="{66796A3A-7456-4310-BB79-D5EFA11CDF29}"/>
                  </a:ext>
                </a:extLst>
              </p:cNvPr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6" name="Google Shape;170;p3">
                <a:extLst>
                  <a:ext uri="{FF2B5EF4-FFF2-40B4-BE49-F238E27FC236}">
                    <a16:creationId xmlns:a16="http://schemas.microsoft.com/office/drawing/2014/main" id="{5AE20EA3-139D-4E96-87EA-6ABD338A141A}"/>
                  </a:ext>
                </a:extLst>
              </p:cNvPr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0" name="Google Shape;171;p3">
              <a:extLst>
                <a:ext uri="{FF2B5EF4-FFF2-40B4-BE49-F238E27FC236}">
                  <a16:creationId xmlns:a16="http://schemas.microsoft.com/office/drawing/2014/main" id="{64EE9073-F1CC-4483-89C9-142F060D1563}"/>
                </a:ext>
              </a:extLst>
            </p:cNvPr>
            <p:cNvSpPr/>
            <p:nvPr/>
          </p:nvSpPr>
          <p:spPr>
            <a:xfrm>
              <a:off x="4843337" y="836403"/>
              <a:ext cx="377232" cy="204888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1" name="Google Shape;172;p3">
              <a:extLst>
                <a:ext uri="{FF2B5EF4-FFF2-40B4-BE49-F238E27FC236}">
                  <a16:creationId xmlns:a16="http://schemas.microsoft.com/office/drawing/2014/main" id="{CB7DB896-33B3-41DC-BB01-F2D7CB78EADD}"/>
                </a:ext>
              </a:extLst>
            </p:cNvPr>
            <p:cNvSpPr/>
            <p:nvPr/>
          </p:nvSpPr>
          <p:spPr>
            <a:xfrm rot="-2218186">
              <a:off x="-38492" y="151543"/>
              <a:ext cx="236276" cy="230041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2" name="Google Shape;173;p3">
              <a:extLst>
                <a:ext uri="{FF2B5EF4-FFF2-40B4-BE49-F238E27FC236}">
                  <a16:creationId xmlns:a16="http://schemas.microsoft.com/office/drawing/2014/main" id="{F428F3A0-7407-4A41-8EC0-E729B29E0AB0}"/>
                </a:ext>
              </a:extLst>
            </p:cNvPr>
            <p:cNvSpPr/>
            <p:nvPr/>
          </p:nvSpPr>
          <p:spPr>
            <a:xfrm rot="1464154">
              <a:off x="4569091" y="-94554"/>
              <a:ext cx="235935" cy="229710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3" name="Google Shape;174;p3">
              <a:extLst>
                <a:ext uri="{FF2B5EF4-FFF2-40B4-BE49-F238E27FC236}">
                  <a16:creationId xmlns:a16="http://schemas.microsoft.com/office/drawing/2014/main" id="{4F767371-F835-49CF-A9BA-C3C144C2E73A}"/>
                </a:ext>
              </a:extLst>
            </p:cNvPr>
            <p:cNvSpPr/>
            <p:nvPr/>
          </p:nvSpPr>
          <p:spPr>
            <a:xfrm rot="-2221343">
              <a:off x="1866371" y="3538528"/>
              <a:ext cx="206347" cy="200902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0811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(B)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Object 73" hidden="1">
            <a:extLst>
              <a:ext uri="{FF2B5EF4-FFF2-40B4-BE49-F238E27FC236}">
                <a16:creationId xmlns:a16="http://schemas.microsoft.com/office/drawing/2014/main" id="{84782DE8-9767-4702-8C7F-EAE3A0FA6E3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36996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08" imgH="408" progId="TCLayout.ActiveDocument.1">
                  <p:embed/>
                </p:oleObj>
              </mc:Choice>
              <mc:Fallback>
                <p:oleObj name="think-cell Slide" r:id="rId3" imgW="408" imgH="408" progId="TCLayout.ActiveDocument.1">
                  <p:embed/>
                  <p:pic>
                    <p:nvPicPr>
                      <p:cNvPr id="74" name="Object 73" hidden="1">
                        <a:extLst>
                          <a:ext uri="{FF2B5EF4-FFF2-40B4-BE49-F238E27FC236}">
                            <a16:creationId xmlns:a16="http://schemas.microsoft.com/office/drawing/2014/main" id="{84782DE8-9767-4702-8C7F-EAE3A0FA6E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4DA3B0F-03CD-4108-8860-23727812948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154675" y="-77484"/>
            <a:ext cx="12501349" cy="7162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609725" y="1122363"/>
            <a:ext cx="9010650" cy="1984631"/>
          </a:xfrm>
        </p:spPr>
        <p:txBody>
          <a:bodyPr vert="horz"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3B8EA68-780D-408D-A1B0-D4E553F60DC6}"/>
              </a:ext>
            </a:extLst>
          </p:cNvPr>
          <p:cNvSpPr/>
          <p:nvPr userDrawn="1"/>
        </p:nvSpPr>
        <p:spPr>
          <a:xfrm>
            <a:off x="5991225" y="6496050"/>
            <a:ext cx="295275" cy="21907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err="1"/>
          </a:p>
        </p:txBody>
      </p:sp>
    </p:spTree>
    <p:extLst>
      <p:ext uri="{BB962C8B-B14F-4D97-AF65-F5344CB8AC3E}">
        <p14:creationId xmlns:p14="http://schemas.microsoft.com/office/powerpoint/2010/main" val="4004401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accent2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D603A-7559-4371-ACE3-B12E200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373EE1C-D19B-4EA0-9A15-DED1DEE449B9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BCD5-ACF2-4924-B2F7-A3E3F0EB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07C-31DA-4CEA-947C-A0D8107B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Lav dynamik">
            <a:extLst>
              <a:ext uri="{FF2B5EF4-FFF2-40B4-BE49-F238E27FC236}">
                <a16:creationId xmlns:a16="http://schemas.microsoft.com/office/drawing/2014/main" id="{0224D57B-23DE-43CD-A5E3-B1FD72D6C8DA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accent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709031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im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6" hidden="1">
            <a:extLst>
              <a:ext uri="{FF2B5EF4-FFF2-40B4-BE49-F238E27FC236}">
                <a16:creationId xmlns:a16="http://schemas.microsoft.com/office/drawing/2014/main" id="{7C5422F3-5F2C-463F-A5A3-46F0157D824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1466C188-1D45-4F08-8DB4-23F6002C2B9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98C6F70D-EDED-4332-A39E-FEB70236951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Footer Placeholder 8" hidden="1">
            <a:extLst>
              <a:ext uri="{FF2B5EF4-FFF2-40B4-BE49-F238E27FC236}">
                <a16:creationId xmlns:a16="http://schemas.microsoft.com/office/drawing/2014/main" id="{967103C1-9540-4364-BCE9-15A87F07812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37409C-206B-454B-8F34-A6BF4D2A9B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AC92615-713B-4965-8112-B0AF203E30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bg1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grpSp>
        <p:nvGrpSpPr>
          <p:cNvPr id="9" name="Google Shape;22;p2">
            <a:extLst>
              <a:ext uri="{FF2B5EF4-FFF2-40B4-BE49-F238E27FC236}">
                <a16:creationId xmlns:a16="http://schemas.microsoft.com/office/drawing/2014/main" id="{CF860034-7B08-4F3D-B762-9A31C79575E9}"/>
              </a:ext>
            </a:extLst>
          </p:cNvPr>
          <p:cNvGrpSpPr/>
          <p:nvPr userDrawn="1"/>
        </p:nvGrpSpPr>
        <p:grpSpPr>
          <a:xfrm>
            <a:off x="81519" y="-84327"/>
            <a:ext cx="12028962" cy="7026653"/>
            <a:chOff x="-85500" y="-168653"/>
            <a:chExt cx="9290344" cy="5426904"/>
          </a:xfrm>
        </p:grpSpPr>
        <p:grpSp>
          <p:nvGrpSpPr>
            <p:cNvPr id="14" name="Google Shape;23;p2">
              <a:extLst>
                <a:ext uri="{FF2B5EF4-FFF2-40B4-BE49-F238E27FC236}">
                  <a16:creationId xmlns:a16="http://schemas.microsoft.com/office/drawing/2014/main" id="{374DAF26-CC1A-4B23-B786-9BEE004A4999}"/>
                </a:ext>
              </a:extLst>
            </p:cNvPr>
            <p:cNvGrpSpPr/>
            <p:nvPr/>
          </p:nvGrpSpPr>
          <p:grpSpPr>
            <a:xfrm>
              <a:off x="3870624" y="271731"/>
              <a:ext cx="531017" cy="704779"/>
              <a:chOff x="3870624" y="271731"/>
              <a:chExt cx="531017" cy="704779"/>
            </a:xfrm>
          </p:grpSpPr>
          <p:sp>
            <p:nvSpPr>
              <p:cNvPr id="100" name="Google Shape;24;p2">
                <a:extLst>
                  <a:ext uri="{FF2B5EF4-FFF2-40B4-BE49-F238E27FC236}">
                    <a16:creationId xmlns:a16="http://schemas.microsoft.com/office/drawing/2014/main" id="{5CAA66CA-0C74-4E12-A951-E58F094E3B5A}"/>
                  </a:ext>
                </a:extLst>
              </p:cNvPr>
              <p:cNvSpPr/>
              <p:nvPr/>
            </p:nvSpPr>
            <p:spPr>
              <a:xfrm>
                <a:off x="3870624" y="311200"/>
                <a:ext cx="425807" cy="385849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25;p2">
                <a:extLst>
                  <a:ext uri="{FF2B5EF4-FFF2-40B4-BE49-F238E27FC236}">
                    <a16:creationId xmlns:a16="http://schemas.microsoft.com/office/drawing/2014/main" id="{4F9740FA-1D78-4B0B-8ED1-34B3D3955579}"/>
                  </a:ext>
                </a:extLst>
              </p:cNvPr>
              <p:cNvSpPr/>
              <p:nvPr/>
            </p:nvSpPr>
            <p:spPr>
              <a:xfrm>
                <a:off x="3901992" y="271731"/>
                <a:ext cx="499650" cy="704779"/>
              </a:xfrm>
              <a:custGeom>
                <a:avLst/>
                <a:gdLst/>
                <a:ahLst/>
                <a:cxnLst/>
                <a:rect l="l" t="t" r="r" b="b"/>
                <a:pathLst>
                  <a:path w="580988" h="819510" extrusionOk="0">
                    <a:moveTo>
                      <a:pt x="261759" y="635000"/>
                    </a:moveTo>
                    <a:cubicBezTo>
                      <a:pt x="260489" y="670560"/>
                      <a:pt x="259854" y="707390"/>
                      <a:pt x="258584" y="743585"/>
                    </a:cubicBezTo>
                    <a:cubicBezTo>
                      <a:pt x="292874" y="774065"/>
                      <a:pt x="337324" y="753745"/>
                      <a:pt x="370344" y="778510"/>
                    </a:cubicBezTo>
                    <a:cubicBezTo>
                      <a:pt x="388124" y="796290"/>
                      <a:pt x="360184" y="805815"/>
                      <a:pt x="345579" y="806450"/>
                    </a:cubicBezTo>
                    <a:cubicBezTo>
                      <a:pt x="281444" y="810895"/>
                      <a:pt x="120154" y="844550"/>
                      <a:pt x="84594" y="782320"/>
                    </a:cubicBezTo>
                    <a:cubicBezTo>
                      <a:pt x="104914" y="743585"/>
                      <a:pt x="160159" y="739140"/>
                      <a:pt x="200164" y="733425"/>
                    </a:cubicBezTo>
                    <a:cubicBezTo>
                      <a:pt x="208419" y="702310"/>
                      <a:pt x="212229" y="670560"/>
                      <a:pt x="214769" y="636905"/>
                    </a:cubicBezTo>
                    <a:cubicBezTo>
                      <a:pt x="180479" y="630555"/>
                      <a:pt x="21729" y="575945"/>
                      <a:pt x="35064" y="537210"/>
                    </a:cubicBezTo>
                    <a:cubicBezTo>
                      <a:pt x="45859" y="514985"/>
                      <a:pt x="66179" y="514985"/>
                      <a:pt x="85864" y="524510"/>
                    </a:cubicBezTo>
                    <a:cubicBezTo>
                      <a:pt x="101739" y="527685"/>
                      <a:pt x="102374" y="527685"/>
                      <a:pt x="110629" y="506730"/>
                    </a:cubicBezTo>
                    <a:cubicBezTo>
                      <a:pt x="-130036" y="377825"/>
                      <a:pt x="62369" y="18415"/>
                      <a:pt x="303034" y="81280"/>
                    </a:cubicBezTo>
                    <a:cubicBezTo>
                      <a:pt x="336054" y="60325"/>
                      <a:pt x="301764" y="19050"/>
                      <a:pt x="337959" y="0"/>
                    </a:cubicBezTo>
                    <a:cubicBezTo>
                      <a:pt x="712609" y="106045"/>
                      <a:pt x="628154" y="591820"/>
                      <a:pt x="261759" y="635000"/>
                    </a:cubicBezTo>
                    <a:close/>
                    <a:moveTo>
                      <a:pt x="499884" y="133350"/>
                    </a:moveTo>
                    <a:cubicBezTo>
                      <a:pt x="496709" y="130810"/>
                      <a:pt x="494169" y="128905"/>
                      <a:pt x="490994" y="126365"/>
                    </a:cubicBezTo>
                    <a:cubicBezTo>
                      <a:pt x="486549" y="104775"/>
                      <a:pt x="434479" y="60960"/>
                      <a:pt x="410349" y="62865"/>
                    </a:cubicBezTo>
                    <a:cubicBezTo>
                      <a:pt x="432574" y="86360"/>
                      <a:pt x="460514" y="116205"/>
                      <a:pt x="490994" y="125730"/>
                    </a:cubicBezTo>
                    <a:cubicBezTo>
                      <a:pt x="496074" y="130810"/>
                      <a:pt x="508774" y="133350"/>
                      <a:pt x="503694" y="142240"/>
                    </a:cubicBezTo>
                    <a:cubicBezTo>
                      <a:pt x="556399" y="230505"/>
                      <a:pt x="555764" y="327025"/>
                      <a:pt x="531634" y="424815"/>
                    </a:cubicBezTo>
                    <a:cubicBezTo>
                      <a:pt x="461784" y="501650"/>
                      <a:pt x="409079" y="557530"/>
                      <a:pt x="303669" y="596265"/>
                    </a:cubicBezTo>
                    <a:cubicBezTo>
                      <a:pt x="379869" y="597535"/>
                      <a:pt x="484644" y="531495"/>
                      <a:pt x="502424" y="456565"/>
                    </a:cubicBezTo>
                    <a:cubicBezTo>
                      <a:pt x="528459" y="450850"/>
                      <a:pt x="532904" y="424180"/>
                      <a:pt x="534174" y="401955"/>
                    </a:cubicBezTo>
                    <a:cubicBezTo>
                      <a:pt x="576719" y="365760"/>
                      <a:pt x="577354" y="186055"/>
                      <a:pt x="515759" y="169545"/>
                    </a:cubicBezTo>
                    <a:cubicBezTo>
                      <a:pt x="510679" y="167005"/>
                      <a:pt x="506234" y="163830"/>
                      <a:pt x="508774" y="156845"/>
                    </a:cubicBezTo>
                    <a:cubicBezTo>
                      <a:pt x="506234" y="149225"/>
                      <a:pt x="503694" y="140970"/>
                      <a:pt x="499884" y="133350"/>
                    </a:cubicBezTo>
                    <a:close/>
                    <a:moveTo>
                      <a:pt x="436384" y="353060"/>
                    </a:moveTo>
                    <a:cubicBezTo>
                      <a:pt x="407174" y="354330"/>
                      <a:pt x="381774" y="360680"/>
                      <a:pt x="357009" y="374650"/>
                    </a:cubicBezTo>
                    <a:cubicBezTo>
                      <a:pt x="315099" y="355600"/>
                      <a:pt x="231914" y="308610"/>
                      <a:pt x="218579" y="382905"/>
                    </a:cubicBezTo>
                    <a:cubicBezTo>
                      <a:pt x="273824" y="443230"/>
                      <a:pt x="255409" y="433070"/>
                      <a:pt x="251599" y="511175"/>
                    </a:cubicBezTo>
                    <a:cubicBezTo>
                      <a:pt x="299224" y="529590"/>
                      <a:pt x="336689" y="398145"/>
                      <a:pt x="367169" y="370205"/>
                    </a:cubicBezTo>
                    <a:cubicBezTo>
                      <a:pt x="385584" y="381635"/>
                      <a:pt x="386854" y="407035"/>
                      <a:pt x="405269" y="418465"/>
                    </a:cubicBezTo>
                    <a:cubicBezTo>
                      <a:pt x="433844" y="408305"/>
                      <a:pt x="393204" y="377190"/>
                      <a:pt x="412254" y="367030"/>
                    </a:cubicBezTo>
                    <a:cubicBezTo>
                      <a:pt x="416699" y="370840"/>
                      <a:pt x="421144" y="375285"/>
                      <a:pt x="424954" y="379095"/>
                    </a:cubicBezTo>
                    <a:cubicBezTo>
                      <a:pt x="441464" y="362585"/>
                      <a:pt x="432574" y="347345"/>
                      <a:pt x="445909" y="325755"/>
                    </a:cubicBezTo>
                    <a:cubicBezTo>
                      <a:pt x="430034" y="335280"/>
                      <a:pt x="435114" y="344805"/>
                      <a:pt x="436384" y="353060"/>
                    </a:cubicBezTo>
                    <a:close/>
                    <a:moveTo>
                      <a:pt x="230009" y="513715"/>
                    </a:moveTo>
                    <a:cubicBezTo>
                      <a:pt x="255409" y="407035"/>
                      <a:pt x="231279" y="448310"/>
                      <a:pt x="205244" y="394335"/>
                    </a:cubicBezTo>
                    <a:cubicBezTo>
                      <a:pt x="189369" y="314325"/>
                      <a:pt x="283349" y="313055"/>
                      <a:pt x="332879" y="344805"/>
                    </a:cubicBezTo>
                    <a:cubicBezTo>
                      <a:pt x="358914" y="363855"/>
                      <a:pt x="376694" y="337820"/>
                      <a:pt x="403364" y="332105"/>
                    </a:cubicBezTo>
                    <a:cubicBezTo>
                      <a:pt x="402094" y="320675"/>
                      <a:pt x="411619" y="307975"/>
                      <a:pt x="402094" y="296545"/>
                    </a:cubicBezTo>
                    <a:cubicBezTo>
                      <a:pt x="353199" y="279400"/>
                      <a:pt x="317004" y="340360"/>
                      <a:pt x="268109" y="302260"/>
                    </a:cubicBezTo>
                    <a:cubicBezTo>
                      <a:pt x="269379" y="285115"/>
                      <a:pt x="264934" y="267335"/>
                      <a:pt x="270649" y="250190"/>
                    </a:cubicBezTo>
                    <a:cubicBezTo>
                      <a:pt x="300494" y="255270"/>
                      <a:pt x="300494" y="255270"/>
                      <a:pt x="325894" y="247650"/>
                    </a:cubicBezTo>
                    <a:cubicBezTo>
                      <a:pt x="323989" y="200025"/>
                      <a:pt x="376694" y="215265"/>
                      <a:pt x="358279" y="186055"/>
                    </a:cubicBezTo>
                    <a:cubicBezTo>
                      <a:pt x="304939" y="220345"/>
                      <a:pt x="315099" y="162560"/>
                      <a:pt x="344944" y="137795"/>
                    </a:cubicBezTo>
                    <a:cubicBezTo>
                      <a:pt x="302399" y="85725"/>
                      <a:pt x="217944" y="74930"/>
                      <a:pt x="165239" y="116205"/>
                    </a:cubicBezTo>
                    <a:cubicBezTo>
                      <a:pt x="174129" y="136525"/>
                      <a:pt x="202704" y="120650"/>
                      <a:pt x="210324" y="145415"/>
                    </a:cubicBezTo>
                    <a:cubicBezTo>
                      <a:pt x="183019" y="164465"/>
                      <a:pt x="149364" y="167640"/>
                      <a:pt x="120154" y="178435"/>
                    </a:cubicBezTo>
                    <a:cubicBezTo>
                      <a:pt x="119519" y="249555"/>
                      <a:pt x="77609" y="200660"/>
                      <a:pt x="53479" y="242570"/>
                    </a:cubicBezTo>
                    <a:cubicBezTo>
                      <a:pt x="52844" y="280670"/>
                      <a:pt x="111899" y="318770"/>
                      <a:pt x="89674" y="349885"/>
                    </a:cubicBezTo>
                    <a:cubicBezTo>
                      <a:pt x="61734" y="365760"/>
                      <a:pt x="50939" y="386080"/>
                      <a:pt x="61734" y="417830"/>
                    </a:cubicBezTo>
                    <a:cubicBezTo>
                      <a:pt x="66814" y="497840"/>
                      <a:pt x="167779" y="506730"/>
                      <a:pt x="230009" y="513715"/>
                    </a:cubicBezTo>
                    <a:close/>
                    <a:moveTo>
                      <a:pt x="146824" y="548005"/>
                    </a:moveTo>
                    <a:cubicBezTo>
                      <a:pt x="246519" y="612140"/>
                      <a:pt x="365264" y="559435"/>
                      <a:pt x="444639" y="488315"/>
                    </a:cubicBezTo>
                    <a:cubicBezTo>
                      <a:pt x="592594" y="370205"/>
                      <a:pt x="534809" y="123190"/>
                      <a:pt x="361454" y="66040"/>
                    </a:cubicBezTo>
                    <a:cubicBezTo>
                      <a:pt x="356374" y="76200"/>
                      <a:pt x="351929" y="86995"/>
                      <a:pt x="347484" y="97155"/>
                    </a:cubicBezTo>
                    <a:cubicBezTo>
                      <a:pt x="399554" y="145415"/>
                      <a:pt x="445274" y="203835"/>
                      <a:pt x="470039" y="269875"/>
                    </a:cubicBezTo>
                    <a:cubicBezTo>
                      <a:pt x="482739" y="398145"/>
                      <a:pt x="370979" y="535940"/>
                      <a:pt x="239534" y="533400"/>
                    </a:cubicBezTo>
                    <a:cubicBezTo>
                      <a:pt x="208419" y="534670"/>
                      <a:pt x="155714" y="500380"/>
                      <a:pt x="146824" y="548005"/>
                    </a:cubicBezTo>
                    <a:close/>
                    <a:moveTo>
                      <a:pt x="349389" y="258445"/>
                    </a:moveTo>
                    <a:cubicBezTo>
                      <a:pt x="328434" y="275590"/>
                      <a:pt x="303034" y="261620"/>
                      <a:pt x="280174" y="271145"/>
                    </a:cubicBezTo>
                    <a:cubicBezTo>
                      <a:pt x="280809" y="276225"/>
                      <a:pt x="280809" y="282575"/>
                      <a:pt x="281444" y="287655"/>
                    </a:cubicBezTo>
                    <a:cubicBezTo>
                      <a:pt x="318909" y="297815"/>
                      <a:pt x="320814" y="297815"/>
                      <a:pt x="345579" y="276225"/>
                    </a:cubicBezTo>
                    <a:cubicBezTo>
                      <a:pt x="369709" y="259080"/>
                      <a:pt x="380504" y="287655"/>
                      <a:pt x="414159" y="257175"/>
                    </a:cubicBezTo>
                    <a:cubicBezTo>
                      <a:pt x="501154" y="334010"/>
                      <a:pt x="394474" y="136525"/>
                      <a:pt x="369709" y="156845"/>
                    </a:cubicBezTo>
                    <a:cubicBezTo>
                      <a:pt x="384314" y="175895"/>
                      <a:pt x="384314" y="196850"/>
                      <a:pt x="379234" y="217805"/>
                    </a:cubicBezTo>
                    <a:cubicBezTo>
                      <a:pt x="368439" y="223520"/>
                      <a:pt x="359549" y="227965"/>
                      <a:pt x="349389" y="233045"/>
                    </a:cubicBezTo>
                    <a:cubicBezTo>
                      <a:pt x="349389" y="241935"/>
                      <a:pt x="349389" y="250190"/>
                      <a:pt x="349389" y="258445"/>
                    </a:cubicBezTo>
                    <a:close/>
                    <a:moveTo>
                      <a:pt x="311289" y="781685"/>
                    </a:moveTo>
                    <a:cubicBezTo>
                      <a:pt x="221754" y="765175"/>
                      <a:pt x="239534" y="797560"/>
                      <a:pt x="234454" y="698500"/>
                    </a:cubicBezTo>
                    <a:cubicBezTo>
                      <a:pt x="219214" y="720090"/>
                      <a:pt x="230644" y="746125"/>
                      <a:pt x="213499" y="765175"/>
                    </a:cubicBezTo>
                    <a:cubicBezTo>
                      <a:pt x="205244" y="761365"/>
                      <a:pt x="196989" y="756920"/>
                      <a:pt x="189369" y="753745"/>
                    </a:cubicBezTo>
                    <a:cubicBezTo>
                      <a:pt x="132854" y="764540"/>
                      <a:pt x="122694" y="769620"/>
                      <a:pt x="115709" y="788035"/>
                    </a:cubicBezTo>
                    <a:cubicBezTo>
                      <a:pt x="178574" y="794385"/>
                      <a:pt x="254774" y="810895"/>
                      <a:pt x="311289" y="781685"/>
                    </a:cubicBezTo>
                    <a:close/>
                    <a:moveTo>
                      <a:pt x="34429" y="252095"/>
                    </a:moveTo>
                    <a:cubicBezTo>
                      <a:pt x="6489" y="302895"/>
                      <a:pt x="9664" y="356870"/>
                      <a:pt x="39509" y="404495"/>
                    </a:cubicBezTo>
                    <a:cubicBezTo>
                      <a:pt x="31889" y="368935"/>
                      <a:pt x="53479" y="352425"/>
                      <a:pt x="78879" y="331470"/>
                    </a:cubicBezTo>
                    <a:cubicBezTo>
                      <a:pt x="64909" y="305435"/>
                      <a:pt x="50939" y="281305"/>
                      <a:pt x="34429" y="252095"/>
                    </a:cubicBezTo>
                    <a:close/>
                    <a:moveTo>
                      <a:pt x="259854" y="602615"/>
                    </a:moveTo>
                    <a:cubicBezTo>
                      <a:pt x="205879" y="591185"/>
                      <a:pt x="151269" y="582930"/>
                      <a:pt x="104279" y="551815"/>
                    </a:cubicBezTo>
                    <a:cubicBezTo>
                      <a:pt x="93484" y="545465"/>
                      <a:pt x="82689" y="538480"/>
                      <a:pt x="66179" y="544195"/>
                    </a:cubicBezTo>
                    <a:cubicBezTo>
                      <a:pt x="116979" y="590550"/>
                      <a:pt x="191909" y="628650"/>
                      <a:pt x="259854" y="602615"/>
                    </a:cubicBezTo>
                    <a:close/>
                    <a:moveTo>
                      <a:pt x="372249" y="408940"/>
                    </a:moveTo>
                    <a:cubicBezTo>
                      <a:pt x="360184" y="434975"/>
                      <a:pt x="317639" y="460375"/>
                      <a:pt x="330974" y="486410"/>
                    </a:cubicBezTo>
                    <a:cubicBezTo>
                      <a:pt x="354469" y="474345"/>
                      <a:pt x="376059" y="459105"/>
                      <a:pt x="390029" y="434975"/>
                    </a:cubicBezTo>
                    <a:cubicBezTo>
                      <a:pt x="387489" y="422910"/>
                      <a:pt x="383044" y="414020"/>
                      <a:pt x="372249" y="408940"/>
                    </a:cubicBezTo>
                    <a:close/>
                    <a:moveTo>
                      <a:pt x="172859" y="144145"/>
                    </a:moveTo>
                    <a:cubicBezTo>
                      <a:pt x="151904" y="118745"/>
                      <a:pt x="120154" y="129540"/>
                      <a:pt x="109994" y="155575"/>
                    </a:cubicBezTo>
                    <a:cubicBezTo>
                      <a:pt x="132854" y="161925"/>
                      <a:pt x="150634" y="152400"/>
                      <a:pt x="172859" y="144145"/>
                    </a:cubicBezTo>
                    <a:close/>
                    <a:moveTo>
                      <a:pt x="92214" y="161290"/>
                    </a:moveTo>
                    <a:cubicBezTo>
                      <a:pt x="76339" y="176530"/>
                      <a:pt x="62369" y="186690"/>
                      <a:pt x="59829" y="206375"/>
                    </a:cubicBezTo>
                    <a:cubicBezTo>
                      <a:pt x="106184" y="216535"/>
                      <a:pt x="99834" y="196215"/>
                      <a:pt x="92214" y="161290"/>
                    </a:cubicBezTo>
                    <a:close/>
                    <a:moveTo>
                      <a:pt x="342404" y="28575"/>
                    </a:moveTo>
                    <a:cubicBezTo>
                      <a:pt x="351294" y="37465"/>
                      <a:pt x="362089" y="39370"/>
                      <a:pt x="374154" y="41910"/>
                    </a:cubicBezTo>
                    <a:cubicBezTo>
                      <a:pt x="362089" y="22860"/>
                      <a:pt x="362089" y="22860"/>
                      <a:pt x="342404" y="2857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17" name="Google Shape;26;p2">
              <a:extLst>
                <a:ext uri="{FF2B5EF4-FFF2-40B4-BE49-F238E27FC236}">
                  <a16:creationId xmlns:a16="http://schemas.microsoft.com/office/drawing/2014/main" id="{880F6B94-3351-4359-AA78-95E4BA51ABB9}"/>
                </a:ext>
              </a:extLst>
            </p:cNvPr>
            <p:cNvGrpSpPr/>
            <p:nvPr/>
          </p:nvGrpSpPr>
          <p:grpSpPr>
            <a:xfrm>
              <a:off x="-85500" y="4299338"/>
              <a:ext cx="612915" cy="585559"/>
              <a:chOff x="8158724" y="4646275"/>
              <a:chExt cx="612915" cy="585559"/>
            </a:xfrm>
          </p:grpSpPr>
          <p:sp>
            <p:nvSpPr>
              <p:cNvPr id="98" name="Google Shape;27;p2">
                <a:extLst>
                  <a:ext uri="{FF2B5EF4-FFF2-40B4-BE49-F238E27FC236}">
                    <a16:creationId xmlns:a16="http://schemas.microsoft.com/office/drawing/2014/main" id="{079699AB-E13E-4643-A888-2FB682F50DDC}"/>
                  </a:ext>
                </a:extLst>
              </p:cNvPr>
              <p:cNvSpPr/>
              <p:nvPr/>
            </p:nvSpPr>
            <p:spPr>
              <a:xfrm>
                <a:off x="8158724" y="4646275"/>
                <a:ext cx="511423" cy="463431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28;p2">
                <a:extLst>
                  <a:ext uri="{FF2B5EF4-FFF2-40B4-BE49-F238E27FC236}">
                    <a16:creationId xmlns:a16="http://schemas.microsoft.com/office/drawing/2014/main" id="{2E521742-9B6F-4627-8EC5-60F64ACFAF44}"/>
                  </a:ext>
                </a:extLst>
              </p:cNvPr>
              <p:cNvSpPr/>
              <p:nvPr/>
            </p:nvSpPr>
            <p:spPr>
              <a:xfrm>
                <a:off x="8170373" y="4682299"/>
                <a:ext cx="601266" cy="549535"/>
              </a:xfrm>
              <a:custGeom>
                <a:avLst/>
                <a:gdLst/>
                <a:ahLst/>
                <a:cxnLst/>
                <a:rect l="l" t="t" r="r" b="b"/>
                <a:pathLst>
                  <a:path w="699146" h="638994" extrusionOk="0">
                    <a:moveTo>
                      <a:pt x="334626" y="637812"/>
                    </a:moveTo>
                    <a:cubicBezTo>
                      <a:pt x="189211" y="651782"/>
                      <a:pt x="48876" y="540022"/>
                      <a:pt x="13317" y="404132"/>
                    </a:cubicBezTo>
                    <a:cubicBezTo>
                      <a:pt x="-46374" y="233317"/>
                      <a:pt x="105392" y="76472"/>
                      <a:pt x="253981" y="15512"/>
                    </a:cubicBezTo>
                    <a:cubicBezTo>
                      <a:pt x="395586" y="-39733"/>
                      <a:pt x="599422" y="61232"/>
                      <a:pt x="675622" y="181882"/>
                    </a:cubicBezTo>
                    <a:cubicBezTo>
                      <a:pt x="770236" y="397782"/>
                      <a:pt x="563861" y="655592"/>
                      <a:pt x="334626" y="637812"/>
                    </a:cubicBezTo>
                    <a:close/>
                    <a:moveTo>
                      <a:pt x="613392" y="131082"/>
                    </a:moveTo>
                    <a:lnTo>
                      <a:pt x="611486" y="131082"/>
                    </a:lnTo>
                    <a:lnTo>
                      <a:pt x="613392" y="131082"/>
                    </a:lnTo>
                    <a:cubicBezTo>
                      <a:pt x="570211" y="82187"/>
                      <a:pt x="497822" y="81552"/>
                      <a:pt x="458451" y="32657"/>
                    </a:cubicBezTo>
                    <a:cubicBezTo>
                      <a:pt x="373361" y="9162"/>
                      <a:pt x="331451" y="164102"/>
                      <a:pt x="314306" y="226967"/>
                    </a:cubicBezTo>
                    <a:cubicBezTo>
                      <a:pt x="346056" y="228872"/>
                      <a:pt x="373997" y="225697"/>
                      <a:pt x="403206" y="239667"/>
                    </a:cubicBezTo>
                    <a:cubicBezTo>
                      <a:pt x="474961" y="249192"/>
                      <a:pt x="436226" y="145052"/>
                      <a:pt x="613392" y="131082"/>
                    </a:cubicBezTo>
                    <a:close/>
                    <a:moveTo>
                      <a:pt x="497822" y="580662"/>
                    </a:moveTo>
                    <a:cubicBezTo>
                      <a:pt x="403206" y="503192"/>
                      <a:pt x="376536" y="373017"/>
                      <a:pt x="411461" y="262527"/>
                    </a:cubicBezTo>
                    <a:cubicBezTo>
                      <a:pt x="356217" y="241572"/>
                      <a:pt x="351136" y="240937"/>
                      <a:pt x="305417" y="250462"/>
                    </a:cubicBezTo>
                    <a:cubicBezTo>
                      <a:pt x="280017" y="369207"/>
                      <a:pt x="273667" y="510812"/>
                      <a:pt x="327006" y="621937"/>
                    </a:cubicBezTo>
                    <a:cubicBezTo>
                      <a:pt x="389236" y="628922"/>
                      <a:pt x="468611" y="609872"/>
                      <a:pt x="497822" y="580662"/>
                    </a:cubicBezTo>
                    <a:close/>
                    <a:moveTo>
                      <a:pt x="224136" y="244747"/>
                    </a:moveTo>
                    <a:cubicBezTo>
                      <a:pt x="207626" y="345077"/>
                      <a:pt x="129522" y="414927"/>
                      <a:pt x="60306" y="475887"/>
                    </a:cubicBezTo>
                    <a:cubicBezTo>
                      <a:pt x="118726" y="541927"/>
                      <a:pt x="194926" y="632732"/>
                      <a:pt x="292717" y="618762"/>
                    </a:cubicBezTo>
                    <a:cubicBezTo>
                      <a:pt x="262872" y="495572"/>
                      <a:pt x="258426" y="366667"/>
                      <a:pt x="280017" y="240937"/>
                    </a:cubicBezTo>
                    <a:cubicBezTo>
                      <a:pt x="259697" y="230142"/>
                      <a:pt x="242551" y="238397"/>
                      <a:pt x="224136" y="244747"/>
                    </a:cubicBezTo>
                    <a:close/>
                    <a:moveTo>
                      <a:pt x="634347" y="444137"/>
                    </a:moveTo>
                    <a:cubicBezTo>
                      <a:pt x="599422" y="357142"/>
                      <a:pt x="534017" y="297452"/>
                      <a:pt x="445117" y="264432"/>
                    </a:cubicBezTo>
                    <a:cubicBezTo>
                      <a:pt x="379711" y="353332"/>
                      <a:pt x="426067" y="494937"/>
                      <a:pt x="506076" y="560342"/>
                    </a:cubicBezTo>
                    <a:cubicBezTo>
                      <a:pt x="565767" y="583202"/>
                      <a:pt x="602597" y="482237"/>
                      <a:pt x="634347" y="444137"/>
                    </a:cubicBezTo>
                    <a:close/>
                    <a:moveTo>
                      <a:pt x="647681" y="409847"/>
                    </a:moveTo>
                    <a:cubicBezTo>
                      <a:pt x="694672" y="340632"/>
                      <a:pt x="688956" y="242207"/>
                      <a:pt x="647681" y="173627"/>
                    </a:cubicBezTo>
                    <a:cubicBezTo>
                      <a:pt x="591167" y="110762"/>
                      <a:pt x="481947" y="178072"/>
                      <a:pt x="458451" y="242842"/>
                    </a:cubicBezTo>
                    <a:cubicBezTo>
                      <a:pt x="527667" y="293642"/>
                      <a:pt x="607677" y="325392"/>
                      <a:pt x="647681" y="409847"/>
                    </a:cubicBezTo>
                    <a:close/>
                    <a:moveTo>
                      <a:pt x="290176" y="219982"/>
                    </a:moveTo>
                    <a:cubicBezTo>
                      <a:pt x="307956" y="145052"/>
                      <a:pt x="356851" y="82187"/>
                      <a:pt x="383522" y="14877"/>
                    </a:cubicBezTo>
                    <a:cubicBezTo>
                      <a:pt x="335261" y="-4808"/>
                      <a:pt x="213976" y="38372"/>
                      <a:pt x="172701" y="84092"/>
                    </a:cubicBezTo>
                    <a:cubicBezTo>
                      <a:pt x="215881" y="116477"/>
                      <a:pt x="213976" y="171087"/>
                      <a:pt x="222231" y="219982"/>
                    </a:cubicBezTo>
                    <a:cubicBezTo>
                      <a:pt x="244456" y="219982"/>
                      <a:pt x="265411" y="219982"/>
                      <a:pt x="290176" y="219982"/>
                    </a:cubicBezTo>
                    <a:close/>
                    <a:moveTo>
                      <a:pt x="194292" y="240302"/>
                    </a:moveTo>
                    <a:cubicBezTo>
                      <a:pt x="140317" y="229507"/>
                      <a:pt x="82531" y="254907"/>
                      <a:pt x="34906" y="279037"/>
                    </a:cubicBezTo>
                    <a:cubicBezTo>
                      <a:pt x="-1924" y="324122"/>
                      <a:pt x="29192" y="402227"/>
                      <a:pt x="50781" y="449217"/>
                    </a:cubicBezTo>
                    <a:cubicBezTo>
                      <a:pt x="120631" y="414927"/>
                      <a:pt x="199372" y="320947"/>
                      <a:pt x="194292" y="240302"/>
                    </a:cubicBezTo>
                    <a:close/>
                    <a:moveTo>
                      <a:pt x="147936" y="100602"/>
                    </a:moveTo>
                    <a:cubicBezTo>
                      <a:pt x="98406" y="135527"/>
                      <a:pt x="46972" y="193947"/>
                      <a:pt x="38081" y="253637"/>
                    </a:cubicBezTo>
                    <a:cubicBezTo>
                      <a:pt x="88881" y="228237"/>
                      <a:pt x="141586" y="224427"/>
                      <a:pt x="193656" y="217442"/>
                    </a:cubicBezTo>
                    <a:cubicBezTo>
                      <a:pt x="200642" y="176167"/>
                      <a:pt x="195561" y="112032"/>
                      <a:pt x="147936" y="10060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8" name="Google Shape;29;p2">
              <a:extLst>
                <a:ext uri="{FF2B5EF4-FFF2-40B4-BE49-F238E27FC236}">
                  <a16:creationId xmlns:a16="http://schemas.microsoft.com/office/drawing/2014/main" id="{9560D005-42F1-4338-B0A7-019A505317B4}"/>
                </a:ext>
              </a:extLst>
            </p:cNvPr>
            <p:cNvSpPr/>
            <p:nvPr/>
          </p:nvSpPr>
          <p:spPr>
            <a:xfrm rot="2001982">
              <a:off x="136143" y="2216866"/>
              <a:ext cx="321474" cy="709766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19" name="Google Shape;30;p2">
              <a:extLst>
                <a:ext uri="{FF2B5EF4-FFF2-40B4-BE49-F238E27FC236}">
                  <a16:creationId xmlns:a16="http://schemas.microsoft.com/office/drawing/2014/main" id="{E5CD0861-C851-415E-9618-0358C8F35B16}"/>
                </a:ext>
              </a:extLst>
            </p:cNvPr>
            <p:cNvGrpSpPr/>
            <p:nvPr/>
          </p:nvGrpSpPr>
          <p:grpSpPr>
            <a:xfrm>
              <a:off x="968652" y="3696885"/>
              <a:ext cx="565312" cy="602473"/>
              <a:chOff x="813652" y="3801560"/>
              <a:chExt cx="565312" cy="602473"/>
            </a:xfrm>
          </p:grpSpPr>
          <p:sp>
            <p:nvSpPr>
              <p:cNvPr id="96" name="Google Shape;31;p2">
                <a:extLst>
                  <a:ext uri="{FF2B5EF4-FFF2-40B4-BE49-F238E27FC236}">
                    <a16:creationId xmlns:a16="http://schemas.microsoft.com/office/drawing/2014/main" id="{0E52EBA3-E209-4845-A921-54D168D9F53B}"/>
                  </a:ext>
                </a:extLst>
              </p:cNvPr>
              <p:cNvSpPr/>
              <p:nvPr/>
            </p:nvSpPr>
            <p:spPr>
              <a:xfrm rot="6264782">
                <a:off x="849950" y="3919090"/>
                <a:ext cx="380679" cy="370162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32;p2">
                <a:extLst>
                  <a:ext uri="{FF2B5EF4-FFF2-40B4-BE49-F238E27FC236}">
                    <a16:creationId xmlns:a16="http://schemas.microsoft.com/office/drawing/2014/main" id="{83C02F3D-0741-41F5-9477-B7E0E381D908}"/>
                  </a:ext>
                </a:extLst>
              </p:cNvPr>
              <p:cNvSpPr/>
              <p:nvPr/>
            </p:nvSpPr>
            <p:spPr>
              <a:xfrm rot="-1974315">
                <a:off x="996275" y="3825647"/>
                <a:ext cx="252371" cy="554298"/>
              </a:xfrm>
              <a:custGeom>
                <a:avLst/>
                <a:gdLst/>
                <a:ahLst/>
                <a:cxnLst/>
                <a:rect l="l" t="t" r="r" b="b"/>
                <a:pathLst>
                  <a:path w="293264" h="644114" extrusionOk="0">
                    <a:moveTo>
                      <a:pt x="192317" y="238399"/>
                    </a:moveTo>
                    <a:cubicBezTo>
                      <a:pt x="164377" y="222524"/>
                      <a:pt x="132627" y="214904"/>
                      <a:pt x="98972" y="219349"/>
                    </a:cubicBezTo>
                    <a:cubicBezTo>
                      <a:pt x="129452" y="294914"/>
                      <a:pt x="237402" y="315234"/>
                      <a:pt x="251372" y="404769"/>
                    </a:cubicBezTo>
                    <a:cubicBezTo>
                      <a:pt x="252642" y="460649"/>
                      <a:pt x="311697" y="543834"/>
                      <a:pt x="261532" y="586379"/>
                    </a:cubicBezTo>
                    <a:cubicBezTo>
                      <a:pt x="224067" y="575584"/>
                      <a:pt x="258357" y="527959"/>
                      <a:pt x="234227" y="507004"/>
                    </a:cubicBezTo>
                    <a:cubicBezTo>
                      <a:pt x="194222" y="529864"/>
                      <a:pt x="63412" y="557804"/>
                      <a:pt x="62142" y="603524"/>
                    </a:cubicBezTo>
                    <a:cubicBezTo>
                      <a:pt x="62777" y="619399"/>
                      <a:pt x="64682" y="648609"/>
                      <a:pt x="41187" y="643529"/>
                    </a:cubicBezTo>
                    <a:cubicBezTo>
                      <a:pt x="-4533" y="623209"/>
                      <a:pt x="16422" y="457474"/>
                      <a:pt x="36107" y="414929"/>
                    </a:cubicBezTo>
                    <a:cubicBezTo>
                      <a:pt x="50077" y="373654"/>
                      <a:pt x="121832" y="296819"/>
                      <a:pt x="102782" y="394609"/>
                    </a:cubicBezTo>
                    <a:cubicBezTo>
                      <a:pt x="127547" y="386989"/>
                      <a:pt x="143422" y="371749"/>
                      <a:pt x="161202" y="357779"/>
                    </a:cubicBezTo>
                    <a:cubicBezTo>
                      <a:pt x="144692" y="329204"/>
                      <a:pt x="111037" y="319044"/>
                      <a:pt x="85637" y="299994"/>
                    </a:cubicBezTo>
                    <a:cubicBezTo>
                      <a:pt x="547" y="235859"/>
                      <a:pt x="-10248" y="106954"/>
                      <a:pt x="6897" y="8529"/>
                    </a:cubicBezTo>
                    <a:cubicBezTo>
                      <a:pt x="22772" y="-996"/>
                      <a:pt x="36742" y="-1631"/>
                      <a:pt x="53887" y="2179"/>
                    </a:cubicBezTo>
                    <a:cubicBezTo>
                      <a:pt x="55792" y="13609"/>
                      <a:pt x="57062" y="23769"/>
                      <a:pt x="58332" y="35834"/>
                    </a:cubicBezTo>
                    <a:cubicBezTo>
                      <a:pt x="118022" y="49169"/>
                      <a:pt x="178347" y="68219"/>
                      <a:pt x="239307" y="69489"/>
                    </a:cubicBezTo>
                    <a:cubicBezTo>
                      <a:pt x="248197" y="52344"/>
                      <a:pt x="239942" y="35199"/>
                      <a:pt x="241847" y="16784"/>
                    </a:cubicBezTo>
                    <a:cubicBezTo>
                      <a:pt x="338367" y="-44176"/>
                      <a:pt x="278042" y="223159"/>
                      <a:pt x="230417" y="240939"/>
                    </a:cubicBezTo>
                    <a:cubicBezTo>
                      <a:pt x="215812" y="249829"/>
                      <a:pt x="209462" y="267609"/>
                      <a:pt x="193587" y="273959"/>
                    </a:cubicBezTo>
                    <a:cubicBezTo>
                      <a:pt x="163107" y="281579"/>
                      <a:pt x="175807" y="250464"/>
                      <a:pt x="192317" y="238399"/>
                    </a:cubicBezTo>
                    <a:close/>
                    <a:moveTo>
                      <a:pt x="59602" y="64409"/>
                    </a:moveTo>
                    <a:cubicBezTo>
                      <a:pt x="51347" y="143149"/>
                      <a:pt x="151677" y="122829"/>
                      <a:pt x="202477" y="142514"/>
                    </a:cubicBezTo>
                    <a:cubicBezTo>
                      <a:pt x="236767" y="152039"/>
                      <a:pt x="234862" y="150769"/>
                      <a:pt x="241212" y="114574"/>
                    </a:cubicBezTo>
                    <a:cubicBezTo>
                      <a:pt x="245657" y="81554"/>
                      <a:pt x="196127" y="91079"/>
                      <a:pt x="175172" y="82189"/>
                    </a:cubicBezTo>
                    <a:cubicBezTo>
                      <a:pt x="136437" y="77744"/>
                      <a:pt x="98337" y="58059"/>
                      <a:pt x="59602" y="64409"/>
                    </a:cubicBezTo>
                    <a:close/>
                    <a:moveTo>
                      <a:pt x="217082" y="436519"/>
                    </a:moveTo>
                    <a:cubicBezTo>
                      <a:pt x="169457" y="446044"/>
                      <a:pt x="128182" y="479064"/>
                      <a:pt x="83097" y="497479"/>
                    </a:cubicBezTo>
                    <a:cubicBezTo>
                      <a:pt x="58967" y="507004"/>
                      <a:pt x="61507" y="531134"/>
                      <a:pt x="65317" y="553359"/>
                    </a:cubicBezTo>
                    <a:cubicBezTo>
                      <a:pt x="122467" y="537484"/>
                      <a:pt x="180887" y="512719"/>
                      <a:pt x="229782" y="479699"/>
                    </a:cubicBezTo>
                    <a:cubicBezTo>
                      <a:pt x="232322" y="462554"/>
                      <a:pt x="225972" y="448584"/>
                      <a:pt x="217082" y="436519"/>
                    </a:cubicBezTo>
                    <a:close/>
                    <a:moveTo>
                      <a:pt x="78017" y="185694"/>
                    </a:moveTo>
                    <a:cubicBezTo>
                      <a:pt x="120562" y="199029"/>
                      <a:pt x="173267" y="219349"/>
                      <a:pt x="214542" y="207919"/>
                    </a:cubicBezTo>
                    <a:cubicBezTo>
                      <a:pt x="232957" y="186964"/>
                      <a:pt x="227877" y="167914"/>
                      <a:pt x="201207" y="160929"/>
                    </a:cubicBezTo>
                    <a:cubicBezTo>
                      <a:pt x="158027" y="153944"/>
                      <a:pt x="114847" y="138069"/>
                      <a:pt x="71032" y="136164"/>
                    </a:cubicBezTo>
                    <a:cubicBezTo>
                      <a:pt x="69127" y="160929"/>
                      <a:pt x="69127" y="160929"/>
                      <a:pt x="78017" y="185694"/>
                    </a:cubicBezTo>
                    <a:close/>
                    <a:moveTo>
                      <a:pt x="72302" y="477159"/>
                    </a:moveTo>
                    <a:cubicBezTo>
                      <a:pt x="123102" y="460649"/>
                      <a:pt x="162472" y="436519"/>
                      <a:pt x="205652" y="414294"/>
                    </a:cubicBezTo>
                    <a:cubicBezTo>
                      <a:pt x="202477" y="377464"/>
                      <a:pt x="173902" y="366034"/>
                      <a:pt x="148502" y="391434"/>
                    </a:cubicBezTo>
                    <a:cubicBezTo>
                      <a:pt x="113577" y="415564"/>
                      <a:pt x="72937" y="425089"/>
                      <a:pt x="72302" y="477159"/>
                    </a:cubicBezTo>
                    <a:close/>
                    <a:moveTo>
                      <a:pt x="105322" y="284119"/>
                    </a:moveTo>
                    <a:cubicBezTo>
                      <a:pt x="105957" y="282849"/>
                      <a:pt x="107227" y="282214"/>
                      <a:pt x="107862" y="280944"/>
                    </a:cubicBezTo>
                    <a:cubicBezTo>
                      <a:pt x="40552" y="217444"/>
                      <a:pt x="52617" y="132989"/>
                      <a:pt x="27852" y="52979"/>
                    </a:cubicBezTo>
                    <a:cubicBezTo>
                      <a:pt x="18962" y="131719"/>
                      <a:pt x="35472" y="237129"/>
                      <a:pt x="105322" y="2841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0" name="Google Shape;33;p2">
              <a:extLst>
                <a:ext uri="{FF2B5EF4-FFF2-40B4-BE49-F238E27FC236}">
                  <a16:creationId xmlns:a16="http://schemas.microsoft.com/office/drawing/2014/main" id="{F1985F7F-0CD7-4E5B-B177-05BFF6116C13}"/>
                </a:ext>
              </a:extLst>
            </p:cNvPr>
            <p:cNvSpPr/>
            <p:nvPr/>
          </p:nvSpPr>
          <p:spPr>
            <a:xfrm>
              <a:off x="4101001" y="4649180"/>
              <a:ext cx="376856" cy="254902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1" name="Google Shape;34;p2">
              <a:extLst>
                <a:ext uri="{FF2B5EF4-FFF2-40B4-BE49-F238E27FC236}">
                  <a16:creationId xmlns:a16="http://schemas.microsoft.com/office/drawing/2014/main" id="{72897235-3719-4DD4-823D-8C397B5C0EAE}"/>
                </a:ext>
              </a:extLst>
            </p:cNvPr>
            <p:cNvSpPr/>
            <p:nvPr/>
          </p:nvSpPr>
          <p:spPr>
            <a:xfrm>
              <a:off x="8091625" y="827000"/>
              <a:ext cx="485245" cy="329049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2" name="Google Shape;35;p2">
              <a:extLst>
                <a:ext uri="{FF2B5EF4-FFF2-40B4-BE49-F238E27FC236}">
                  <a16:creationId xmlns:a16="http://schemas.microsoft.com/office/drawing/2014/main" id="{5A3FACA7-85C1-4399-A3E0-CB15AC77FC10}"/>
                </a:ext>
              </a:extLst>
            </p:cNvPr>
            <p:cNvSpPr/>
            <p:nvPr/>
          </p:nvSpPr>
          <p:spPr>
            <a:xfrm rot="3971375">
              <a:off x="3138581" y="4622816"/>
              <a:ext cx="362909" cy="668479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3" name="Google Shape;36;p2">
              <a:extLst>
                <a:ext uri="{FF2B5EF4-FFF2-40B4-BE49-F238E27FC236}">
                  <a16:creationId xmlns:a16="http://schemas.microsoft.com/office/drawing/2014/main" id="{642AD79A-DD76-4AD3-81C6-4ACA9BE0101A}"/>
                </a:ext>
              </a:extLst>
            </p:cNvPr>
            <p:cNvSpPr/>
            <p:nvPr/>
          </p:nvSpPr>
          <p:spPr>
            <a:xfrm rot="-3375824">
              <a:off x="8508205" y="4088864"/>
              <a:ext cx="623152" cy="166730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" name="Google Shape;37;p2">
              <a:extLst>
                <a:ext uri="{FF2B5EF4-FFF2-40B4-BE49-F238E27FC236}">
                  <a16:creationId xmlns:a16="http://schemas.microsoft.com/office/drawing/2014/main" id="{81ECFDDF-9A1E-4C71-9C9D-5E09A2D9C4E2}"/>
                </a:ext>
              </a:extLst>
            </p:cNvPr>
            <p:cNvSpPr/>
            <p:nvPr/>
          </p:nvSpPr>
          <p:spPr>
            <a:xfrm rot="3011666">
              <a:off x="3210524" y="657803"/>
              <a:ext cx="199800" cy="513948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" name="Google Shape;38;p2">
              <a:extLst>
                <a:ext uri="{FF2B5EF4-FFF2-40B4-BE49-F238E27FC236}">
                  <a16:creationId xmlns:a16="http://schemas.microsoft.com/office/drawing/2014/main" id="{A307D40B-7242-44D4-B591-17FD3BF09EB6}"/>
                </a:ext>
              </a:extLst>
            </p:cNvPr>
            <p:cNvSpPr/>
            <p:nvPr/>
          </p:nvSpPr>
          <p:spPr>
            <a:xfrm rot="2196195">
              <a:off x="6146037" y="457710"/>
              <a:ext cx="248001" cy="64914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6" name="Google Shape;39;p2">
              <a:extLst>
                <a:ext uri="{FF2B5EF4-FFF2-40B4-BE49-F238E27FC236}">
                  <a16:creationId xmlns:a16="http://schemas.microsoft.com/office/drawing/2014/main" id="{5604326C-FEC7-4B4A-B74C-3C1729D48495}"/>
                </a:ext>
              </a:extLst>
            </p:cNvPr>
            <p:cNvGrpSpPr/>
            <p:nvPr/>
          </p:nvGrpSpPr>
          <p:grpSpPr>
            <a:xfrm>
              <a:off x="5462677" y="4575203"/>
              <a:ext cx="497752" cy="491681"/>
              <a:chOff x="7559440" y="3972390"/>
              <a:chExt cx="497752" cy="491681"/>
            </a:xfrm>
          </p:grpSpPr>
          <p:sp>
            <p:nvSpPr>
              <p:cNvPr id="94" name="Google Shape;40;p2">
                <a:extLst>
                  <a:ext uri="{FF2B5EF4-FFF2-40B4-BE49-F238E27FC236}">
                    <a16:creationId xmlns:a16="http://schemas.microsoft.com/office/drawing/2014/main" id="{E60B4D83-EADD-40A5-8739-074D34190748}"/>
                  </a:ext>
                </a:extLst>
              </p:cNvPr>
              <p:cNvSpPr/>
              <p:nvPr/>
            </p:nvSpPr>
            <p:spPr>
              <a:xfrm rot="1226546">
                <a:off x="7692589" y="4106488"/>
                <a:ext cx="320298" cy="311457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41;p2">
                <a:extLst>
                  <a:ext uri="{FF2B5EF4-FFF2-40B4-BE49-F238E27FC236}">
                    <a16:creationId xmlns:a16="http://schemas.microsoft.com/office/drawing/2014/main" id="{3FF74D61-8F2C-415F-870A-3E26DFE35B47}"/>
                  </a:ext>
                </a:extLst>
              </p:cNvPr>
              <p:cNvSpPr/>
              <p:nvPr/>
            </p:nvSpPr>
            <p:spPr>
              <a:xfrm rot="9911830">
                <a:off x="7595186" y="4010311"/>
                <a:ext cx="338915" cy="323847"/>
              </a:xfrm>
              <a:custGeom>
                <a:avLst/>
                <a:gdLst/>
                <a:ahLst/>
                <a:cxnLst/>
                <a:rect l="l" t="t" r="r" b="b"/>
                <a:pathLst>
                  <a:path w="393594" h="376095" extrusionOk="0">
                    <a:moveTo>
                      <a:pt x="214418" y="305042"/>
                    </a:moveTo>
                    <a:cubicBezTo>
                      <a:pt x="268393" y="256783"/>
                      <a:pt x="326179" y="286627"/>
                      <a:pt x="373168" y="327902"/>
                    </a:cubicBezTo>
                    <a:cubicBezTo>
                      <a:pt x="334433" y="348222"/>
                      <a:pt x="287443" y="358383"/>
                      <a:pt x="242358" y="352667"/>
                    </a:cubicBezTo>
                    <a:cubicBezTo>
                      <a:pt x="242358" y="360922"/>
                      <a:pt x="242358" y="367908"/>
                      <a:pt x="242358" y="374892"/>
                    </a:cubicBezTo>
                    <a:cubicBezTo>
                      <a:pt x="208704" y="387592"/>
                      <a:pt x="190289" y="296152"/>
                      <a:pt x="189654" y="269483"/>
                    </a:cubicBezTo>
                    <a:cubicBezTo>
                      <a:pt x="-846" y="341237"/>
                      <a:pt x="-74507" y="101208"/>
                      <a:pt x="94404" y="17387"/>
                    </a:cubicBezTo>
                    <a:cubicBezTo>
                      <a:pt x="178858" y="4052"/>
                      <a:pt x="289983" y="-24523"/>
                      <a:pt x="357293" y="44058"/>
                    </a:cubicBezTo>
                    <a:cubicBezTo>
                      <a:pt x="419523" y="101208"/>
                      <a:pt x="399839" y="240272"/>
                      <a:pt x="312843" y="258687"/>
                    </a:cubicBezTo>
                    <a:cubicBezTo>
                      <a:pt x="260139" y="256147"/>
                      <a:pt x="199179" y="220587"/>
                      <a:pt x="214418" y="305042"/>
                    </a:cubicBezTo>
                    <a:close/>
                    <a:moveTo>
                      <a:pt x="369993" y="131687"/>
                    </a:moveTo>
                    <a:cubicBezTo>
                      <a:pt x="377614" y="58662"/>
                      <a:pt x="298873" y="-2298"/>
                      <a:pt x="229658" y="22467"/>
                    </a:cubicBezTo>
                    <a:cubicBezTo>
                      <a:pt x="215054" y="28817"/>
                      <a:pt x="199179" y="30722"/>
                      <a:pt x="183304" y="23737"/>
                    </a:cubicBezTo>
                    <a:cubicBezTo>
                      <a:pt x="79164" y="3417"/>
                      <a:pt x="-14182" y="120258"/>
                      <a:pt x="37254" y="217412"/>
                    </a:cubicBezTo>
                    <a:cubicBezTo>
                      <a:pt x="86148" y="318377"/>
                      <a:pt x="176954" y="218047"/>
                      <a:pt x="249979" y="231383"/>
                    </a:cubicBezTo>
                    <a:cubicBezTo>
                      <a:pt x="321098" y="265037"/>
                      <a:pt x="372533" y="203442"/>
                      <a:pt x="369993" y="131687"/>
                    </a:cubicBezTo>
                    <a:close/>
                    <a:moveTo>
                      <a:pt x="329354" y="320283"/>
                    </a:moveTo>
                    <a:cubicBezTo>
                      <a:pt x="316654" y="302502"/>
                      <a:pt x="260773" y="284087"/>
                      <a:pt x="255693" y="313297"/>
                    </a:cubicBezTo>
                    <a:cubicBezTo>
                      <a:pt x="266489" y="313297"/>
                      <a:pt x="288714" y="301233"/>
                      <a:pt x="289348" y="318377"/>
                    </a:cubicBezTo>
                    <a:cubicBezTo>
                      <a:pt x="289348" y="327902"/>
                      <a:pt x="272839" y="324092"/>
                      <a:pt x="275379" y="337427"/>
                    </a:cubicBezTo>
                    <a:cubicBezTo>
                      <a:pt x="293158" y="336158"/>
                      <a:pt x="310304" y="333617"/>
                      <a:pt x="329354" y="32028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27" name="Google Shape;42;p2">
              <a:extLst>
                <a:ext uri="{FF2B5EF4-FFF2-40B4-BE49-F238E27FC236}">
                  <a16:creationId xmlns:a16="http://schemas.microsoft.com/office/drawing/2014/main" id="{7B3E780A-FE52-4930-9014-FFEF28ABA4B9}"/>
                </a:ext>
              </a:extLst>
            </p:cNvPr>
            <p:cNvGrpSpPr/>
            <p:nvPr/>
          </p:nvGrpSpPr>
          <p:grpSpPr>
            <a:xfrm>
              <a:off x="510215" y="271717"/>
              <a:ext cx="557022" cy="619823"/>
              <a:chOff x="510215" y="271717"/>
              <a:chExt cx="557022" cy="619823"/>
            </a:xfrm>
          </p:grpSpPr>
          <p:sp>
            <p:nvSpPr>
              <p:cNvPr id="92" name="Google Shape;43;p2">
                <a:extLst>
                  <a:ext uri="{FF2B5EF4-FFF2-40B4-BE49-F238E27FC236}">
                    <a16:creationId xmlns:a16="http://schemas.microsoft.com/office/drawing/2014/main" id="{DB21A7C0-E34D-4908-8E9B-C1BA461C3D8C}"/>
                  </a:ext>
                </a:extLst>
              </p:cNvPr>
              <p:cNvSpPr/>
              <p:nvPr/>
            </p:nvSpPr>
            <p:spPr>
              <a:xfrm>
                <a:off x="676827" y="376200"/>
                <a:ext cx="316843" cy="32088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44;p2">
                <a:extLst>
                  <a:ext uri="{FF2B5EF4-FFF2-40B4-BE49-F238E27FC236}">
                    <a16:creationId xmlns:a16="http://schemas.microsoft.com/office/drawing/2014/main" id="{BCE5B0F7-5FDC-4B9D-8BBB-EEDEFB1C0A37}"/>
                  </a:ext>
                </a:extLst>
              </p:cNvPr>
              <p:cNvSpPr/>
              <p:nvPr/>
            </p:nvSpPr>
            <p:spPr>
              <a:xfrm>
                <a:off x="510215" y="271717"/>
                <a:ext cx="557022" cy="619823"/>
              </a:xfrm>
              <a:custGeom>
                <a:avLst/>
                <a:gdLst/>
                <a:ahLst/>
                <a:cxnLst/>
                <a:rect l="l" t="t" r="r" b="b"/>
                <a:pathLst>
                  <a:path w="647700" h="720725" extrusionOk="0">
                    <a:moveTo>
                      <a:pt x="513080" y="323850"/>
                    </a:moveTo>
                    <a:cubicBezTo>
                      <a:pt x="517525" y="130810"/>
                      <a:pt x="228600" y="72390"/>
                      <a:pt x="142240" y="236220"/>
                    </a:cubicBezTo>
                    <a:cubicBezTo>
                      <a:pt x="74930" y="348615"/>
                      <a:pt x="219075" y="481330"/>
                      <a:pt x="144145" y="591820"/>
                    </a:cubicBezTo>
                    <a:cubicBezTo>
                      <a:pt x="140970" y="600710"/>
                      <a:pt x="146685" y="608965"/>
                      <a:pt x="156210" y="609600"/>
                    </a:cubicBezTo>
                    <a:cubicBezTo>
                      <a:pt x="183515" y="603250"/>
                      <a:pt x="471170" y="659130"/>
                      <a:pt x="370205" y="597535"/>
                    </a:cubicBezTo>
                    <a:cubicBezTo>
                      <a:pt x="366395" y="480695"/>
                      <a:pt x="525780" y="439420"/>
                      <a:pt x="513080" y="323850"/>
                    </a:cubicBezTo>
                    <a:close/>
                    <a:moveTo>
                      <a:pt x="249555" y="588010"/>
                    </a:moveTo>
                    <a:cubicBezTo>
                      <a:pt x="230505" y="510540"/>
                      <a:pt x="259080" y="430530"/>
                      <a:pt x="233680" y="354965"/>
                    </a:cubicBezTo>
                    <a:cubicBezTo>
                      <a:pt x="264795" y="384175"/>
                      <a:pt x="260985" y="381635"/>
                      <a:pt x="294640" y="368300"/>
                    </a:cubicBezTo>
                    <a:cubicBezTo>
                      <a:pt x="311785" y="385445"/>
                      <a:pt x="311785" y="385445"/>
                      <a:pt x="334010" y="392430"/>
                    </a:cubicBezTo>
                    <a:cubicBezTo>
                      <a:pt x="320675" y="454660"/>
                      <a:pt x="300355" y="514985"/>
                      <a:pt x="284480" y="576580"/>
                    </a:cubicBezTo>
                    <a:cubicBezTo>
                      <a:pt x="281305" y="594995"/>
                      <a:pt x="267335" y="597535"/>
                      <a:pt x="249555" y="588010"/>
                    </a:cubicBezTo>
                    <a:close/>
                    <a:moveTo>
                      <a:pt x="340360" y="595630"/>
                    </a:moveTo>
                    <a:cubicBezTo>
                      <a:pt x="326390" y="598805"/>
                      <a:pt x="316865" y="598805"/>
                      <a:pt x="306070" y="589280"/>
                    </a:cubicBezTo>
                    <a:cubicBezTo>
                      <a:pt x="324485" y="520065"/>
                      <a:pt x="330200" y="430530"/>
                      <a:pt x="379730" y="377825"/>
                    </a:cubicBezTo>
                    <a:cubicBezTo>
                      <a:pt x="368300" y="346075"/>
                      <a:pt x="354965" y="335915"/>
                      <a:pt x="327025" y="359410"/>
                    </a:cubicBezTo>
                    <a:cubicBezTo>
                      <a:pt x="293370" y="341630"/>
                      <a:pt x="296545" y="333375"/>
                      <a:pt x="266700" y="354330"/>
                    </a:cubicBezTo>
                    <a:cubicBezTo>
                      <a:pt x="259715" y="342900"/>
                      <a:pt x="253365" y="331470"/>
                      <a:pt x="246380" y="320040"/>
                    </a:cubicBezTo>
                    <a:cubicBezTo>
                      <a:pt x="173355" y="307975"/>
                      <a:pt x="207010" y="382905"/>
                      <a:pt x="216535" y="386715"/>
                    </a:cubicBezTo>
                    <a:cubicBezTo>
                      <a:pt x="220345" y="452120"/>
                      <a:pt x="218440" y="519430"/>
                      <a:pt x="220980" y="584835"/>
                    </a:cubicBezTo>
                    <a:cubicBezTo>
                      <a:pt x="203200" y="588645"/>
                      <a:pt x="203200" y="589280"/>
                      <a:pt x="184785" y="581660"/>
                    </a:cubicBezTo>
                    <a:cubicBezTo>
                      <a:pt x="217170" y="478790"/>
                      <a:pt x="132080" y="381635"/>
                      <a:pt x="150495" y="281305"/>
                    </a:cubicBezTo>
                    <a:cubicBezTo>
                      <a:pt x="176530" y="188595"/>
                      <a:pt x="277495" y="156210"/>
                      <a:pt x="364490" y="170180"/>
                    </a:cubicBezTo>
                    <a:cubicBezTo>
                      <a:pt x="437515" y="178435"/>
                      <a:pt x="478155" y="247650"/>
                      <a:pt x="485140" y="314325"/>
                    </a:cubicBezTo>
                    <a:cubicBezTo>
                      <a:pt x="493395" y="430530"/>
                      <a:pt x="337820" y="475615"/>
                      <a:pt x="340360" y="595630"/>
                    </a:cubicBezTo>
                    <a:close/>
                    <a:moveTo>
                      <a:pt x="325755" y="644525"/>
                    </a:moveTo>
                    <a:cubicBezTo>
                      <a:pt x="270510" y="646430"/>
                      <a:pt x="215900" y="626745"/>
                      <a:pt x="161925" y="631190"/>
                    </a:cubicBezTo>
                    <a:cubicBezTo>
                      <a:pt x="137795" y="666750"/>
                      <a:pt x="304165" y="661035"/>
                      <a:pt x="325120" y="671195"/>
                    </a:cubicBezTo>
                    <a:cubicBezTo>
                      <a:pt x="360680" y="675640"/>
                      <a:pt x="353695" y="645160"/>
                      <a:pt x="325755" y="644525"/>
                    </a:cubicBezTo>
                    <a:close/>
                    <a:moveTo>
                      <a:pt x="176530" y="681990"/>
                    </a:moveTo>
                    <a:cubicBezTo>
                      <a:pt x="167005" y="729615"/>
                      <a:pt x="273050" y="708025"/>
                      <a:pt x="304165" y="720725"/>
                    </a:cubicBezTo>
                    <a:cubicBezTo>
                      <a:pt x="378460" y="691515"/>
                      <a:pt x="199390" y="686435"/>
                      <a:pt x="176530" y="681990"/>
                    </a:cubicBezTo>
                    <a:close/>
                    <a:moveTo>
                      <a:pt x="555625" y="214630"/>
                    </a:moveTo>
                    <a:cubicBezTo>
                      <a:pt x="588010" y="198755"/>
                      <a:pt x="614045" y="179705"/>
                      <a:pt x="647700" y="162560"/>
                    </a:cubicBezTo>
                    <a:cubicBezTo>
                      <a:pt x="629285" y="140335"/>
                      <a:pt x="513080" y="196850"/>
                      <a:pt x="555625" y="214630"/>
                    </a:cubicBezTo>
                    <a:close/>
                    <a:moveTo>
                      <a:pt x="0" y="465455"/>
                    </a:moveTo>
                    <a:cubicBezTo>
                      <a:pt x="14605" y="500380"/>
                      <a:pt x="64135" y="459105"/>
                      <a:pt x="78105" y="439420"/>
                    </a:cubicBezTo>
                    <a:cubicBezTo>
                      <a:pt x="49530" y="413385"/>
                      <a:pt x="29210" y="454660"/>
                      <a:pt x="0" y="465455"/>
                    </a:cubicBezTo>
                    <a:close/>
                    <a:moveTo>
                      <a:pt x="30480" y="86360"/>
                    </a:moveTo>
                    <a:cubicBezTo>
                      <a:pt x="35560" y="98425"/>
                      <a:pt x="99060" y="177800"/>
                      <a:pt x="105410" y="149860"/>
                    </a:cubicBezTo>
                    <a:cubicBezTo>
                      <a:pt x="90170" y="130175"/>
                      <a:pt x="60325" y="67945"/>
                      <a:pt x="30480" y="86360"/>
                    </a:cubicBezTo>
                    <a:close/>
                    <a:moveTo>
                      <a:pt x="351790" y="76200"/>
                    </a:moveTo>
                    <a:cubicBezTo>
                      <a:pt x="374015" y="69215"/>
                      <a:pt x="363220" y="30480"/>
                      <a:pt x="369570" y="11430"/>
                    </a:cubicBezTo>
                    <a:cubicBezTo>
                      <a:pt x="370205" y="5080"/>
                      <a:pt x="364490" y="0"/>
                      <a:pt x="357505" y="0"/>
                    </a:cubicBezTo>
                    <a:cubicBezTo>
                      <a:pt x="335915" y="635"/>
                      <a:pt x="345440" y="30480"/>
                      <a:pt x="342265" y="45085"/>
                    </a:cubicBezTo>
                    <a:cubicBezTo>
                      <a:pt x="342265" y="45085"/>
                      <a:pt x="342265" y="45085"/>
                      <a:pt x="342900" y="45085"/>
                    </a:cubicBezTo>
                    <a:cubicBezTo>
                      <a:pt x="342265" y="55245"/>
                      <a:pt x="336550" y="75565"/>
                      <a:pt x="351790" y="76200"/>
                    </a:cubicBezTo>
                    <a:close/>
                    <a:moveTo>
                      <a:pt x="519430" y="487045"/>
                    </a:moveTo>
                    <a:cubicBezTo>
                      <a:pt x="540385" y="495935"/>
                      <a:pt x="566420" y="540385"/>
                      <a:pt x="589280" y="520700"/>
                    </a:cubicBezTo>
                    <a:cubicBezTo>
                      <a:pt x="585470" y="502920"/>
                      <a:pt x="500380" y="438785"/>
                      <a:pt x="519430" y="48704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8" name="Google Shape;45;p2">
              <a:extLst>
                <a:ext uri="{FF2B5EF4-FFF2-40B4-BE49-F238E27FC236}">
                  <a16:creationId xmlns:a16="http://schemas.microsoft.com/office/drawing/2014/main" id="{88E0BC4D-444B-4D02-A994-34ED22CEAF8E}"/>
                </a:ext>
              </a:extLst>
            </p:cNvPr>
            <p:cNvSpPr/>
            <p:nvPr/>
          </p:nvSpPr>
          <p:spPr>
            <a:xfrm>
              <a:off x="1778886" y="4237081"/>
              <a:ext cx="556337" cy="631409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" name="Google Shape;46;p2">
              <a:extLst>
                <a:ext uri="{FF2B5EF4-FFF2-40B4-BE49-F238E27FC236}">
                  <a16:creationId xmlns:a16="http://schemas.microsoft.com/office/drawing/2014/main" id="{795A7F5F-5BB4-4E59-8D97-0332F453E9D8}"/>
                </a:ext>
              </a:extLst>
            </p:cNvPr>
            <p:cNvSpPr/>
            <p:nvPr/>
          </p:nvSpPr>
          <p:spPr>
            <a:xfrm rot="-982808">
              <a:off x="7867083" y="4603094"/>
              <a:ext cx="701993" cy="567693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" name="Google Shape;47;p2">
              <a:extLst>
                <a:ext uri="{FF2B5EF4-FFF2-40B4-BE49-F238E27FC236}">
                  <a16:creationId xmlns:a16="http://schemas.microsoft.com/office/drawing/2014/main" id="{C5E1B8C9-851C-4F75-B9DD-82A1506E00E8}"/>
                </a:ext>
              </a:extLst>
            </p:cNvPr>
            <p:cNvSpPr/>
            <p:nvPr/>
          </p:nvSpPr>
          <p:spPr>
            <a:xfrm rot="1185294">
              <a:off x="4798350" y="3885963"/>
              <a:ext cx="616477" cy="671778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" name="Google Shape;48;p2">
              <a:extLst>
                <a:ext uri="{FF2B5EF4-FFF2-40B4-BE49-F238E27FC236}">
                  <a16:creationId xmlns:a16="http://schemas.microsoft.com/office/drawing/2014/main" id="{4D10690C-C3D5-466C-AD32-8BB998CFB067}"/>
                </a:ext>
              </a:extLst>
            </p:cNvPr>
            <p:cNvSpPr/>
            <p:nvPr/>
          </p:nvSpPr>
          <p:spPr>
            <a:xfrm>
              <a:off x="1393062" y="748927"/>
              <a:ext cx="579203" cy="652168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" name="Google Shape;49;p2">
              <a:extLst>
                <a:ext uri="{FF2B5EF4-FFF2-40B4-BE49-F238E27FC236}">
                  <a16:creationId xmlns:a16="http://schemas.microsoft.com/office/drawing/2014/main" id="{772FC28F-55E1-4A85-85CE-186685CBF53B}"/>
                </a:ext>
              </a:extLst>
            </p:cNvPr>
            <p:cNvSpPr/>
            <p:nvPr/>
          </p:nvSpPr>
          <p:spPr>
            <a:xfrm>
              <a:off x="7317433" y="2956555"/>
              <a:ext cx="716315" cy="573888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" name="Google Shape;50;p2">
              <a:extLst>
                <a:ext uri="{FF2B5EF4-FFF2-40B4-BE49-F238E27FC236}">
                  <a16:creationId xmlns:a16="http://schemas.microsoft.com/office/drawing/2014/main" id="{708C5B91-1264-4D6C-A190-BC6FAC6C274A}"/>
                </a:ext>
              </a:extLst>
            </p:cNvPr>
            <p:cNvSpPr/>
            <p:nvPr/>
          </p:nvSpPr>
          <p:spPr>
            <a:xfrm>
              <a:off x="8750637" y="1716146"/>
              <a:ext cx="454206" cy="406096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" name="Google Shape;51;p2">
              <a:extLst>
                <a:ext uri="{FF2B5EF4-FFF2-40B4-BE49-F238E27FC236}">
                  <a16:creationId xmlns:a16="http://schemas.microsoft.com/office/drawing/2014/main" id="{EB842972-F3A9-4119-BEBC-00CE4D3660D6}"/>
                </a:ext>
              </a:extLst>
            </p:cNvPr>
            <p:cNvSpPr/>
            <p:nvPr/>
          </p:nvSpPr>
          <p:spPr>
            <a:xfrm rot="-2424156">
              <a:off x="2052510" y="-106317"/>
              <a:ext cx="373867" cy="493313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" name="Google Shape;52;p2">
              <a:extLst>
                <a:ext uri="{FF2B5EF4-FFF2-40B4-BE49-F238E27FC236}">
                  <a16:creationId xmlns:a16="http://schemas.microsoft.com/office/drawing/2014/main" id="{E0E7B5CB-3D65-4882-B5EF-91D6FB545DD2}"/>
                </a:ext>
              </a:extLst>
            </p:cNvPr>
            <p:cNvSpPr/>
            <p:nvPr/>
          </p:nvSpPr>
          <p:spPr>
            <a:xfrm>
              <a:off x="5960437" y="3855732"/>
              <a:ext cx="712864" cy="419317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6" name="Google Shape;53;p2">
              <a:extLst>
                <a:ext uri="{FF2B5EF4-FFF2-40B4-BE49-F238E27FC236}">
                  <a16:creationId xmlns:a16="http://schemas.microsoft.com/office/drawing/2014/main" id="{6E8FA8A2-6748-4033-9D1E-7C0954E44E32}"/>
                </a:ext>
              </a:extLst>
            </p:cNvPr>
            <p:cNvGrpSpPr/>
            <p:nvPr/>
          </p:nvGrpSpPr>
          <p:grpSpPr>
            <a:xfrm rot="891035">
              <a:off x="1165229" y="1691730"/>
              <a:ext cx="657771" cy="386113"/>
              <a:chOff x="1429156" y="1387535"/>
              <a:chExt cx="657769" cy="386112"/>
            </a:xfrm>
          </p:grpSpPr>
          <p:sp>
            <p:nvSpPr>
              <p:cNvPr id="90" name="Google Shape;54;p2">
                <a:extLst>
                  <a:ext uri="{FF2B5EF4-FFF2-40B4-BE49-F238E27FC236}">
                    <a16:creationId xmlns:a16="http://schemas.microsoft.com/office/drawing/2014/main" id="{00037E76-654A-469D-A0B6-022FCDB570C5}"/>
                  </a:ext>
                </a:extLst>
              </p:cNvPr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91" name="Google Shape;55;p2">
                <a:extLst>
                  <a:ext uri="{FF2B5EF4-FFF2-40B4-BE49-F238E27FC236}">
                    <a16:creationId xmlns:a16="http://schemas.microsoft.com/office/drawing/2014/main" id="{3D9B4B76-5127-4D96-8478-952301488486}"/>
                  </a:ext>
                </a:extLst>
              </p:cNvPr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7" name="Google Shape;56;p2">
              <a:extLst>
                <a:ext uri="{FF2B5EF4-FFF2-40B4-BE49-F238E27FC236}">
                  <a16:creationId xmlns:a16="http://schemas.microsoft.com/office/drawing/2014/main" id="{BCC50E44-D05B-4D2B-BFC7-9BFD74379BFC}"/>
                </a:ext>
              </a:extLst>
            </p:cNvPr>
            <p:cNvSpPr/>
            <p:nvPr/>
          </p:nvSpPr>
          <p:spPr>
            <a:xfrm rot="-1696692">
              <a:off x="7441723" y="1525254"/>
              <a:ext cx="760522" cy="200454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8" name="Google Shape;57;p2">
              <a:extLst>
                <a:ext uri="{FF2B5EF4-FFF2-40B4-BE49-F238E27FC236}">
                  <a16:creationId xmlns:a16="http://schemas.microsoft.com/office/drawing/2014/main" id="{59BF1B50-3F01-40E4-9920-78A3641A19BF}"/>
                </a:ext>
              </a:extLst>
            </p:cNvPr>
            <p:cNvSpPr/>
            <p:nvPr/>
          </p:nvSpPr>
          <p:spPr>
            <a:xfrm>
              <a:off x="1161548" y="2558031"/>
              <a:ext cx="665135" cy="522113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9" name="Google Shape;58;p2">
              <a:extLst>
                <a:ext uri="{FF2B5EF4-FFF2-40B4-BE49-F238E27FC236}">
                  <a16:creationId xmlns:a16="http://schemas.microsoft.com/office/drawing/2014/main" id="{ECF2D44A-FB25-43C4-AFB2-097784CDC432}"/>
                </a:ext>
              </a:extLst>
            </p:cNvPr>
            <p:cNvGrpSpPr/>
            <p:nvPr/>
          </p:nvGrpSpPr>
          <p:grpSpPr>
            <a:xfrm>
              <a:off x="346827" y="3411153"/>
              <a:ext cx="376916" cy="455685"/>
              <a:chOff x="1010452" y="1144365"/>
              <a:chExt cx="376916" cy="455685"/>
            </a:xfrm>
          </p:grpSpPr>
          <p:sp>
            <p:nvSpPr>
              <p:cNvPr id="88" name="Google Shape;59;p2">
                <a:extLst>
                  <a:ext uri="{FF2B5EF4-FFF2-40B4-BE49-F238E27FC236}">
                    <a16:creationId xmlns:a16="http://schemas.microsoft.com/office/drawing/2014/main" id="{9DAA066F-D056-423F-BF3E-D6A24D45AEE9}"/>
                  </a:ext>
                </a:extLst>
              </p:cNvPr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89" name="Google Shape;60;p2">
                <a:extLst>
                  <a:ext uri="{FF2B5EF4-FFF2-40B4-BE49-F238E27FC236}">
                    <a16:creationId xmlns:a16="http://schemas.microsoft.com/office/drawing/2014/main" id="{3D9CCD77-55C1-476F-8683-56ED66C7A90A}"/>
                  </a:ext>
                </a:extLst>
              </p:cNvPr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40" name="Google Shape;61;p2">
              <a:extLst>
                <a:ext uri="{FF2B5EF4-FFF2-40B4-BE49-F238E27FC236}">
                  <a16:creationId xmlns:a16="http://schemas.microsoft.com/office/drawing/2014/main" id="{4AF7C0F7-47FA-4AEE-B784-77502FF351F3}"/>
                </a:ext>
              </a:extLst>
            </p:cNvPr>
            <p:cNvGrpSpPr/>
            <p:nvPr/>
          </p:nvGrpSpPr>
          <p:grpSpPr>
            <a:xfrm>
              <a:off x="7439637" y="3918577"/>
              <a:ext cx="503800" cy="507307"/>
              <a:chOff x="7439637" y="3918577"/>
              <a:chExt cx="503800" cy="507307"/>
            </a:xfrm>
          </p:grpSpPr>
          <p:sp>
            <p:nvSpPr>
              <p:cNvPr id="86" name="Google Shape;62;p2">
                <a:extLst>
                  <a:ext uri="{FF2B5EF4-FFF2-40B4-BE49-F238E27FC236}">
                    <a16:creationId xmlns:a16="http://schemas.microsoft.com/office/drawing/2014/main" id="{46328B47-DA59-4652-A7F5-124DD21137EF}"/>
                  </a:ext>
                </a:extLst>
              </p:cNvPr>
              <p:cNvSpPr/>
              <p:nvPr/>
            </p:nvSpPr>
            <p:spPr>
              <a:xfrm>
                <a:off x="7547126" y="4133375"/>
                <a:ext cx="332324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63;p2">
                <a:extLst>
                  <a:ext uri="{FF2B5EF4-FFF2-40B4-BE49-F238E27FC236}">
                    <a16:creationId xmlns:a16="http://schemas.microsoft.com/office/drawing/2014/main" id="{9199EEDB-BB7B-4A6E-ADD8-4E3E159896F8}"/>
                  </a:ext>
                </a:extLst>
              </p:cNvPr>
              <p:cNvSpPr/>
              <p:nvPr/>
            </p:nvSpPr>
            <p:spPr>
              <a:xfrm rot="-1109260">
                <a:off x="7493180" y="3971096"/>
                <a:ext cx="396713" cy="402269"/>
              </a:xfrm>
              <a:custGeom>
                <a:avLst/>
                <a:gdLst/>
                <a:ahLst/>
                <a:cxnLst/>
                <a:rect l="l" t="t" r="r" b="b"/>
                <a:pathLst>
                  <a:path w="461644" h="468109" extrusionOk="0">
                    <a:moveTo>
                      <a:pt x="313055" y="28998"/>
                    </a:moveTo>
                    <a:cubicBezTo>
                      <a:pt x="261620" y="-13547"/>
                      <a:pt x="187960" y="-4022"/>
                      <a:pt x="131445" y="23918"/>
                    </a:cubicBezTo>
                    <a:cubicBezTo>
                      <a:pt x="158750" y="209973"/>
                      <a:pt x="74295" y="277918"/>
                      <a:pt x="0" y="435398"/>
                    </a:cubicBezTo>
                    <a:cubicBezTo>
                      <a:pt x="26670" y="495088"/>
                      <a:pt x="107314" y="453178"/>
                      <a:pt x="158750" y="461433"/>
                    </a:cubicBezTo>
                    <a:cubicBezTo>
                      <a:pt x="257810" y="439208"/>
                      <a:pt x="367664" y="470323"/>
                      <a:pt x="461645" y="435398"/>
                    </a:cubicBezTo>
                    <a:cubicBezTo>
                      <a:pt x="369570" y="280458"/>
                      <a:pt x="297814" y="222038"/>
                      <a:pt x="313055" y="28998"/>
                    </a:cubicBezTo>
                    <a:close/>
                    <a:moveTo>
                      <a:pt x="270510" y="39158"/>
                    </a:moveTo>
                    <a:cubicBezTo>
                      <a:pt x="237489" y="54398"/>
                      <a:pt x="205105" y="51858"/>
                      <a:pt x="172085" y="38523"/>
                    </a:cubicBezTo>
                    <a:cubicBezTo>
                      <a:pt x="197485" y="14393"/>
                      <a:pt x="243205" y="16933"/>
                      <a:pt x="270510" y="39158"/>
                    </a:cubicBezTo>
                    <a:close/>
                    <a:moveTo>
                      <a:pt x="160655" y="63923"/>
                    </a:moveTo>
                    <a:cubicBezTo>
                      <a:pt x="203835" y="69638"/>
                      <a:pt x="242570" y="70273"/>
                      <a:pt x="287020" y="64558"/>
                    </a:cubicBezTo>
                    <a:cubicBezTo>
                      <a:pt x="301625" y="119803"/>
                      <a:pt x="283845" y="182033"/>
                      <a:pt x="306070" y="232833"/>
                    </a:cubicBezTo>
                    <a:cubicBezTo>
                      <a:pt x="314325" y="244898"/>
                      <a:pt x="330835" y="258868"/>
                      <a:pt x="321310" y="274743"/>
                    </a:cubicBezTo>
                    <a:cubicBezTo>
                      <a:pt x="258445" y="376978"/>
                      <a:pt x="194310" y="273473"/>
                      <a:pt x="116839" y="281728"/>
                    </a:cubicBezTo>
                    <a:cubicBezTo>
                      <a:pt x="172085" y="168063"/>
                      <a:pt x="155575" y="180763"/>
                      <a:pt x="160655" y="63923"/>
                    </a:cubicBezTo>
                    <a:close/>
                    <a:moveTo>
                      <a:pt x="350520" y="430318"/>
                    </a:moveTo>
                    <a:cubicBezTo>
                      <a:pt x="243839" y="425238"/>
                      <a:pt x="137795" y="444923"/>
                      <a:pt x="31750" y="441113"/>
                    </a:cubicBezTo>
                    <a:cubicBezTo>
                      <a:pt x="123189" y="141393"/>
                      <a:pt x="212089" y="450003"/>
                      <a:pt x="340360" y="284903"/>
                    </a:cubicBezTo>
                    <a:cubicBezTo>
                      <a:pt x="373380" y="329353"/>
                      <a:pt x="400685" y="368088"/>
                      <a:pt x="425450" y="415713"/>
                    </a:cubicBezTo>
                    <a:cubicBezTo>
                      <a:pt x="418464" y="425238"/>
                      <a:pt x="368935" y="431588"/>
                      <a:pt x="350520" y="430318"/>
                    </a:cubicBezTo>
                    <a:close/>
                    <a:moveTo>
                      <a:pt x="275589" y="413173"/>
                    </a:moveTo>
                    <a:cubicBezTo>
                      <a:pt x="280670" y="396663"/>
                      <a:pt x="275589" y="382058"/>
                      <a:pt x="274320" y="363643"/>
                    </a:cubicBezTo>
                    <a:cubicBezTo>
                      <a:pt x="203200" y="347768"/>
                      <a:pt x="209550" y="449368"/>
                      <a:pt x="275589" y="413173"/>
                    </a:cubicBezTo>
                    <a:close/>
                    <a:moveTo>
                      <a:pt x="250189" y="403648"/>
                    </a:moveTo>
                    <a:cubicBezTo>
                      <a:pt x="236855" y="403013"/>
                      <a:pt x="242570" y="390313"/>
                      <a:pt x="252095" y="387773"/>
                    </a:cubicBezTo>
                    <a:cubicBezTo>
                      <a:pt x="264160" y="389678"/>
                      <a:pt x="259714" y="403013"/>
                      <a:pt x="250189" y="403648"/>
                    </a:cubicBezTo>
                    <a:close/>
                    <a:moveTo>
                      <a:pt x="160020" y="336338"/>
                    </a:moveTo>
                    <a:cubicBezTo>
                      <a:pt x="121920" y="334433"/>
                      <a:pt x="120014" y="387138"/>
                      <a:pt x="158750" y="385233"/>
                    </a:cubicBezTo>
                    <a:cubicBezTo>
                      <a:pt x="191770" y="387773"/>
                      <a:pt x="194310" y="335703"/>
                      <a:pt x="160020" y="336338"/>
                    </a:cubicBezTo>
                    <a:close/>
                    <a:moveTo>
                      <a:pt x="153035" y="363008"/>
                    </a:moveTo>
                    <a:cubicBezTo>
                      <a:pt x="160020" y="361103"/>
                      <a:pt x="163830" y="354118"/>
                      <a:pt x="167639" y="365548"/>
                    </a:cubicBezTo>
                    <a:cubicBezTo>
                      <a:pt x="161289" y="366183"/>
                      <a:pt x="155575" y="370628"/>
                      <a:pt x="153035" y="363008"/>
                    </a:cubicBezTo>
                    <a:close/>
                    <a:moveTo>
                      <a:pt x="235585" y="262678"/>
                    </a:moveTo>
                    <a:cubicBezTo>
                      <a:pt x="268605" y="265218"/>
                      <a:pt x="281305" y="215053"/>
                      <a:pt x="240030" y="211243"/>
                    </a:cubicBezTo>
                    <a:cubicBezTo>
                      <a:pt x="203200" y="206798"/>
                      <a:pt x="203835" y="257598"/>
                      <a:pt x="235585" y="262678"/>
                    </a:cubicBezTo>
                    <a:close/>
                    <a:moveTo>
                      <a:pt x="248285" y="235373"/>
                    </a:moveTo>
                    <a:cubicBezTo>
                      <a:pt x="242570" y="240453"/>
                      <a:pt x="237489" y="246803"/>
                      <a:pt x="232410" y="238548"/>
                    </a:cubicBezTo>
                    <a:cubicBezTo>
                      <a:pt x="231139" y="228388"/>
                      <a:pt x="240664" y="230293"/>
                      <a:pt x="248285" y="235373"/>
                    </a:cubicBezTo>
                    <a:close/>
                    <a:moveTo>
                      <a:pt x="224155" y="133138"/>
                    </a:moveTo>
                    <a:cubicBezTo>
                      <a:pt x="224789" y="115993"/>
                      <a:pt x="196214" y="108373"/>
                      <a:pt x="193675" y="129328"/>
                    </a:cubicBezTo>
                    <a:cubicBezTo>
                      <a:pt x="190500" y="154093"/>
                      <a:pt x="222250" y="155998"/>
                      <a:pt x="224155" y="1331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41" name="Google Shape;64;p2">
              <a:extLst>
                <a:ext uri="{FF2B5EF4-FFF2-40B4-BE49-F238E27FC236}">
                  <a16:creationId xmlns:a16="http://schemas.microsoft.com/office/drawing/2014/main" id="{E59F448A-21CE-4C24-B920-61BB83D212B2}"/>
                </a:ext>
              </a:extLst>
            </p:cNvPr>
            <p:cNvSpPr/>
            <p:nvPr/>
          </p:nvSpPr>
          <p:spPr>
            <a:xfrm>
              <a:off x="6255960" y="791694"/>
              <a:ext cx="453103" cy="511439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2" name="Google Shape;65;p2">
              <a:extLst>
                <a:ext uri="{FF2B5EF4-FFF2-40B4-BE49-F238E27FC236}">
                  <a16:creationId xmlns:a16="http://schemas.microsoft.com/office/drawing/2014/main" id="{527558DB-1967-464C-A148-6CC493D60684}"/>
                </a:ext>
              </a:extLst>
            </p:cNvPr>
            <p:cNvSpPr/>
            <p:nvPr/>
          </p:nvSpPr>
          <p:spPr>
            <a:xfrm rot="1799564">
              <a:off x="7155158" y="4556613"/>
              <a:ext cx="351219" cy="440001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43" name="Google Shape;66;p2">
              <a:extLst>
                <a:ext uri="{FF2B5EF4-FFF2-40B4-BE49-F238E27FC236}">
                  <a16:creationId xmlns:a16="http://schemas.microsoft.com/office/drawing/2014/main" id="{6696EF14-D5CC-40FA-AFFE-9EE05B54F2CD}"/>
                </a:ext>
              </a:extLst>
            </p:cNvPr>
            <p:cNvGrpSpPr/>
            <p:nvPr/>
          </p:nvGrpSpPr>
          <p:grpSpPr>
            <a:xfrm>
              <a:off x="7413193" y="740389"/>
              <a:ext cx="289739" cy="482318"/>
              <a:chOff x="4912930" y="846902"/>
              <a:chExt cx="289739" cy="482318"/>
            </a:xfrm>
          </p:grpSpPr>
          <p:sp>
            <p:nvSpPr>
              <p:cNvPr id="84" name="Google Shape;67;p2">
                <a:extLst>
                  <a:ext uri="{FF2B5EF4-FFF2-40B4-BE49-F238E27FC236}">
                    <a16:creationId xmlns:a16="http://schemas.microsoft.com/office/drawing/2014/main" id="{B789A9D7-7032-492B-8E88-FAAFF213085F}"/>
                  </a:ext>
                </a:extLst>
              </p:cNvPr>
              <p:cNvSpPr/>
              <p:nvPr/>
            </p:nvSpPr>
            <p:spPr>
              <a:xfrm rot="-539734">
                <a:off x="4946894" y="1102828"/>
                <a:ext cx="216728" cy="21074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68;p2">
                <a:extLst>
                  <a:ext uri="{FF2B5EF4-FFF2-40B4-BE49-F238E27FC236}">
                    <a16:creationId xmlns:a16="http://schemas.microsoft.com/office/drawing/2014/main" id="{04D6CFDC-9538-4D9F-8FF0-4602FECC44E8}"/>
                  </a:ext>
                </a:extLst>
              </p:cNvPr>
              <p:cNvSpPr/>
              <p:nvPr/>
            </p:nvSpPr>
            <p:spPr>
              <a:xfrm>
                <a:off x="4912930" y="846902"/>
                <a:ext cx="289739" cy="456235"/>
              </a:xfrm>
              <a:custGeom>
                <a:avLst/>
                <a:gdLst/>
                <a:ahLst/>
                <a:cxnLst/>
                <a:rect l="l" t="t" r="r" b="b"/>
                <a:pathLst>
                  <a:path w="336906" h="530506" extrusionOk="0">
                    <a:moveTo>
                      <a:pt x="136525" y="96168"/>
                    </a:moveTo>
                    <a:cubicBezTo>
                      <a:pt x="113030" y="223803"/>
                      <a:pt x="24130" y="329848"/>
                      <a:pt x="0" y="458118"/>
                    </a:cubicBezTo>
                    <a:cubicBezTo>
                      <a:pt x="60960" y="713388"/>
                      <a:pt x="264795" y="217453"/>
                      <a:pt x="278765" y="141253"/>
                    </a:cubicBezTo>
                    <a:cubicBezTo>
                      <a:pt x="291465" y="75213"/>
                      <a:pt x="152400" y="18698"/>
                      <a:pt x="136525" y="96168"/>
                    </a:cubicBezTo>
                    <a:close/>
                    <a:moveTo>
                      <a:pt x="69850" y="504473"/>
                    </a:moveTo>
                    <a:cubicBezTo>
                      <a:pt x="-16510" y="531778"/>
                      <a:pt x="43815" y="378743"/>
                      <a:pt x="63500" y="342548"/>
                    </a:cubicBezTo>
                    <a:cubicBezTo>
                      <a:pt x="111760" y="336833"/>
                      <a:pt x="138430" y="339373"/>
                      <a:pt x="164465" y="352073"/>
                    </a:cubicBezTo>
                    <a:cubicBezTo>
                      <a:pt x="137795" y="404778"/>
                      <a:pt x="107315" y="458753"/>
                      <a:pt x="69850" y="504473"/>
                    </a:cubicBezTo>
                    <a:close/>
                    <a:moveTo>
                      <a:pt x="182245" y="318418"/>
                    </a:moveTo>
                    <a:cubicBezTo>
                      <a:pt x="149860" y="327308"/>
                      <a:pt x="116205" y="321593"/>
                      <a:pt x="80645" y="319053"/>
                    </a:cubicBezTo>
                    <a:cubicBezTo>
                      <a:pt x="100330" y="253013"/>
                      <a:pt x="133350" y="192053"/>
                      <a:pt x="159385" y="127918"/>
                    </a:cubicBezTo>
                    <a:cubicBezTo>
                      <a:pt x="189230" y="139348"/>
                      <a:pt x="217170" y="150143"/>
                      <a:pt x="245110" y="161573"/>
                    </a:cubicBezTo>
                    <a:cubicBezTo>
                      <a:pt x="244475" y="190148"/>
                      <a:pt x="216535" y="259998"/>
                      <a:pt x="182245" y="318418"/>
                    </a:cubicBezTo>
                    <a:close/>
                    <a:moveTo>
                      <a:pt x="248285" y="134268"/>
                    </a:moveTo>
                    <a:cubicBezTo>
                      <a:pt x="222885" y="140618"/>
                      <a:pt x="121920" y="93628"/>
                      <a:pt x="187960" y="80928"/>
                    </a:cubicBezTo>
                    <a:cubicBezTo>
                      <a:pt x="208915" y="83468"/>
                      <a:pt x="281940" y="105693"/>
                      <a:pt x="248285" y="134268"/>
                    </a:cubicBezTo>
                    <a:close/>
                    <a:moveTo>
                      <a:pt x="295275" y="283"/>
                    </a:moveTo>
                    <a:cubicBezTo>
                      <a:pt x="224155" y="-6067"/>
                      <a:pt x="259715" y="96803"/>
                      <a:pt x="311785" y="73308"/>
                    </a:cubicBezTo>
                    <a:cubicBezTo>
                      <a:pt x="353695" y="53623"/>
                      <a:pt x="339725" y="-1622"/>
                      <a:pt x="295275" y="283"/>
                    </a:cubicBezTo>
                    <a:close/>
                    <a:moveTo>
                      <a:pt x="274320" y="30763"/>
                    </a:moveTo>
                    <a:cubicBezTo>
                      <a:pt x="290830" y="26318"/>
                      <a:pt x="303530" y="14253"/>
                      <a:pt x="317500" y="26318"/>
                    </a:cubicBezTo>
                    <a:cubicBezTo>
                      <a:pt x="329565" y="56163"/>
                      <a:pt x="273685" y="75848"/>
                      <a:pt x="274320" y="30763"/>
                    </a:cubicBezTo>
                    <a:close/>
                    <a:moveTo>
                      <a:pt x="210820" y="187608"/>
                    </a:moveTo>
                    <a:cubicBezTo>
                      <a:pt x="212090" y="151413"/>
                      <a:pt x="158115" y="146333"/>
                      <a:pt x="156210" y="186338"/>
                    </a:cubicBezTo>
                    <a:cubicBezTo>
                      <a:pt x="155575" y="216183"/>
                      <a:pt x="209550" y="217453"/>
                      <a:pt x="210820" y="187608"/>
                    </a:cubicBezTo>
                    <a:close/>
                    <a:moveTo>
                      <a:pt x="187960" y="180623"/>
                    </a:moveTo>
                    <a:cubicBezTo>
                      <a:pt x="193040" y="185068"/>
                      <a:pt x="189230" y="186973"/>
                      <a:pt x="186055" y="190783"/>
                    </a:cubicBezTo>
                    <a:cubicBezTo>
                      <a:pt x="179705" y="185068"/>
                      <a:pt x="183515" y="184433"/>
                      <a:pt x="187960" y="180623"/>
                    </a:cubicBezTo>
                    <a:close/>
                    <a:moveTo>
                      <a:pt x="167005" y="229518"/>
                    </a:moveTo>
                    <a:cubicBezTo>
                      <a:pt x="139700" y="230153"/>
                      <a:pt x="128270" y="275873"/>
                      <a:pt x="164465" y="276508"/>
                    </a:cubicBezTo>
                    <a:cubicBezTo>
                      <a:pt x="196215" y="277143"/>
                      <a:pt x="193675" y="232058"/>
                      <a:pt x="167005" y="2295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44" name="Google Shape;69;p2">
              <a:extLst>
                <a:ext uri="{FF2B5EF4-FFF2-40B4-BE49-F238E27FC236}">
                  <a16:creationId xmlns:a16="http://schemas.microsoft.com/office/drawing/2014/main" id="{FF13580C-CB14-4338-9AB3-16D33D789C93}"/>
                </a:ext>
              </a:extLst>
            </p:cNvPr>
            <p:cNvSpPr/>
            <p:nvPr/>
          </p:nvSpPr>
          <p:spPr>
            <a:xfrm>
              <a:off x="7082287" y="-53997"/>
              <a:ext cx="602898" cy="641121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5" name="Google Shape;70;p2">
              <a:extLst>
                <a:ext uri="{FF2B5EF4-FFF2-40B4-BE49-F238E27FC236}">
                  <a16:creationId xmlns:a16="http://schemas.microsoft.com/office/drawing/2014/main" id="{E5A5B5C8-FD14-4385-AE28-FC4CE101CBF1}"/>
                </a:ext>
              </a:extLst>
            </p:cNvPr>
            <p:cNvSpPr/>
            <p:nvPr/>
          </p:nvSpPr>
          <p:spPr>
            <a:xfrm>
              <a:off x="4981978" y="271723"/>
              <a:ext cx="738779" cy="460515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46" name="Google Shape;71;p2">
              <a:extLst>
                <a:ext uri="{FF2B5EF4-FFF2-40B4-BE49-F238E27FC236}">
                  <a16:creationId xmlns:a16="http://schemas.microsoft.com/office/drawing/2014/main" id="{EF0497D5-034D-4BED-B2FD-96D861FDF618}"/>
                </a:ext>
              </a:extLst>
            </p:cNvPr>
            <p:cNvGrpSpPr/>
            <p:nvPr/>
          </p:nvGrpSpPr>
          <p:grpSpPr>
            <a:xfrm>
              <a:off x="7801268" y="2011644"/>
              <a:ext cx="583849" cy="670195"/>
              <a:chOff x="7801268" y="2011644"/>
              <a:chExt cx="583849" cy="670195"/>
            </a:xfrm>
          </p:grpSpPr>
          <p:sp>
            <p:nvSpPr>
              <p:cNvPr id="82" name="Google Shape;72;p2">
                <a:extLst>
                  <a:ext uri="{FF2B5EF4-FFF2-40B4-BE49-F238E27FC236}">
                    <a16:creationId xmlns:a16="http://schemas.microsoft.com/office/drawing/2014/main" id="{17A26FFC-8348-4ABC-A812-F6E26FDB1B85}"/>
                  </a:ext>
                </a:extLst>
              </p:cNvPr>
              <p:cNvSpPr/>
              <p:nvPr/>
            </p:nvSpPr>
            <p:spPr>
              <a:xfrm rot="6678441">
                <a:off x="7840657" y="2123048"/>
                <a:ext cx="518922" cy="40942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73;p2">
                <a:extLst>
                  <a:ext uri="{FF2B5EF4-FFF2-40B4-BE49-F238E27FC236}">
                    <a16:creationId xmlns:a16="http://schemas.microsoft.com/office/drawing/2014/main" id="{5BD01DDA-6970-4AD9-88E1-5EC430ADC778}"/>
                  </a:ext>
                </a:extLst>
              </p:cNvPr>
              <p:cNvSpPr/>
              <p:nvPr/>
            </p:nvSpPr>
            <p:spPr>
              <a:xfrm rot="-1245048">
                <a:off x="7884626" y="2097617"/>
                <a:ext cx="363919" cy="537176"/>
              </a:xfrm>
              <a:custGeom>
                <a:avLst/>
                <a:gdLst/>
                <a:ahLst/>
                <a:cxnLst/>
                <a:rect l="l" t="t" r="r" b="b"/>
                <a:pathLst>
                  <a:path w="422747" h="624012" extrusionOk="0">
                    <a:moveTo>
                      <a:pt x="410845" y="259621"/>
                    </a:moveTo>
                    <a:cubicBezTo>
                      <a:pt x="398145" y="183421"/>
                      <a:pt x="422275" y="81821"/>
                      <a:pt x="377825" y="18321"/>
                    </a:cubicBezTo>
                    <a:cubicBezTo>
                      <a:pt x="294640" y="-22319"/>
                      <a:pt x="191770" y="15781"/>
                      <a:pt x="103505" y="26576"/>
                    </a:cubicBezTo>
                    <a:cubicBezTo>
                      <a:pt x="76836" y="36101"/>
                      <a:pt x="38100" y="32291"/>
                      <a:pt x="17780" y="51976"/>
                    </a:cubicBezTo>
                    <a:cubicBezTo>
                      <a:pt x="17145" y="62771"/>
                      <a:pt x="5715" y="62771"/>
                      <a:pt x="0" y="72931"/>
                    </a:cubicBezTo>
                    <a:cubicBezTo>
                      <a:pt x="19686" y="229776"/>
                      <a:pt x="7620" y="389161"/>
                      <a:pt x="13970" y="547276"/>
                    </a:cubicBezTo>
                    <a:cubicBezTo>
                      <a:pt x="-6350" y="657766"/>
                      <a:pt x="162561" y="615856"/>
                      <a:pt x="227330" y="617761"/>
                    </a:cubicBezTo>
                    <a:cubicBezTo>
                      <a:pt x="270511" y="592361"/>
                      <a:pt x="426086" y="628556"/>
                      <a:pt x="422275" y="570771"/>
                    </a:cubicBezTo>
                    <a:cubicBezTo>
                      <a:pt x="424815" y="467266"/>
                      <a:pt x="416561" y="363126"/>
                      <a:pt x="410845" y="259621"/>
                    </a:cubicBezTo>
                    <a:close/>
                    <a:moveTo>
                      <a:pt x="353061" y="579026"/>
                    </a:moveTo>
                    <a:cubicBezTo>
                      <a:pt x="288925" y="577121"/>
                      <a:pt x="60961" y="637446"/>
                      <a:pt x="38736" y="575851"/>
                    </a:cubicBezTo>
                    <a:cubicBezTo>
                      <a:pt x="143511" y="579026"/>
                      <a:pt x="248286" y="572676"/>
                      <a:pt x="353061" y="574581"/>
                    </a:cubicBezTo>
                    <a:cubicBezTo>
                      <a:pt x="353061" y="575851"/>
                      <a:pt x="353061" y="577121"/>
                      <a:pt x="353061" y="579026"/>
                    </a:cubicBezTo>
                    <a:close/>
                    <a:moveTo>
                      <a:pt x="361315" y="547911"/>
                    </a:moveTo>
                    <a:cubicBezTo>
                      <a:pt x="252095" y="555531"/>
                      <a:pt x="144145" y="561881"/>
                      <a:pt x="35561" y="551086"/>
                    </a:cubicBezTo>
                    <a:cubicBezTo>
                      <a:pt x="39370" y="392971"/>
                      <a:pt x="33020" y="236761"/>
                      <a:pt x="27305" y="79281"/>
                    </a:cubicBezTo>
                    <a:cubicBezTo>
                      <a:pt x="112395" y="27846"/>
                      <a:pt x="231775" y="25941"/>
                      <a:pt x="329565" y="25941"/>
                    </a:cubicBezTo>
                    <a:cubicBezTo>
                      <a:pt x="369570" y="197391"/>
                      <a:pt x="365761" y="373286"/>
                      <a:pt x="361315" y="547911"/>
                    </a:cubicBezTo>
                    <a:close/>
                    <a:moveTo>
                      <a:pt x="377190" y="141511"/>
                    </a:moveTo>
                    <a:cubicBezTo>
                      <a:pt x="360045" y="110396"/>
                      <a:pt x="364490" y="76106"/>
                      <a:pt x="356870" y="41816"/>
                    </a:cubicBezTo>
                    <a:cubicBezTo>
                      <a:pt x="381000" y="13241"/>
                      <a:pt x="381000" y="121826"/>
                      <a:pt x="377190" y="141511"/>
                    </a:cubicBezTo>
                    <a:close/>
                    <a:moveTo>
                      <a:pt x="397511" y="544736"/>
                    </a:moveTo>
                    <a:cubicBezTo>
                      <a:pt x="372745" y="497746"/>
                      <a:pt x="394336" y="431071"/>
                      <a:pt x="387350" y="376461"/>
                    </a:cubicBezTo>
                    <a:cubicBezTo>
                      <a:pt x="401955" y="370746"/>
                      <a:pt x="402590" y="530766"/>
                      <a:pt x="397511" y="544736"/>
                    </a:cubicBezTo>
                    <a:close/>
                    <a:moveTo>
                      <a:pt x="302895" y="182786"/>
                    </a:moveTo>
                    <a:cubicBezTo>
                      <a:pt x="313690" y="183421"/>
                      <a:pt x="331470" y="173896"/>
                      <a:pt x="320675" y="162466"/>
                    </a:cubicBezTo>
                    <a:cubicBezTo>
                      <a:pt x="297180" y="138336"/>
                      <a:pt x="309880" y="104046"/>
                      <a:pt x="300355" y="74836"/>
                    </a:cubicBezTo>
                    <a:cubicBezTo>
                      <a:pt x="307340" y="35466"/>
                      <a:pt x="90170" y="76741"/>
                      <a:pt x="59690" y="81821"/>
                    </a:cubicBezTo>
                    <a:cubicBezTo>
                      <a:pt x="48261" y="119921"/>
                      <a:pt x="77470" y="152941"/>
                      <a:pt x="62865" y="194851"/>
                    </a:cubicBezTo>
                    <a:cubicBezTo>
                      <a:pt x="148590" y="206916"/>
                      <a:pt x="211455" y="177071"/>
                      <a:pt x="302895" y="182786"/>
                    </a:cubicBezTo>
                    <a:close/>
                    <a:moveTo>
                      <a:pt x="282575" y="83091"/>
                    </a:moveTo>
                    <a:cubicBezTo>
                      <a:pt x="292100" y="105316"/>
                      <a:pt x="287655" y="127541"/>
                      <a:pt x="290830" y="149131"/>
                    </a:cubicBezTo>
                    <a:cubicBezTo>
                      <a:pt x="227965" y="172626"/>
                      <a:pt x="154940" y="172626"/>
                      <a:pt x="87630" y="174531"/>
                    </a:cubicBezTo>
                    <a:cubicBezTo>
                      <a:pt x="75565" y="151671"/>
                      <a:pt x="83820" y="128176"/>
                      <a:pt x="72390" y="104046"/>
                    </a:cubicBezTo>
                    <a:cubicBezTo>
                      <a:pt x="140970" y="86266"/>
                      <a:pt x="212725" y="81821"/>
                      <a:pt x="282575" y="83091"/>
                    </a:cubicBezTo>
                    <a:close/>
                    <a:moveTo>
                      <a:pt x="274955" y="383446"/>
                    </a:moveTo>
                    <a:cubicBezTo>
                      <a:pt x="257811" y="411386"/>
                      <a:pt x="281305" y="441866"/>
                      <a:pt x="268605" y="477426"/>
                    </a:cubicBezTo>
                    <a:cubicBezTo>
                      <a:pt x="244475" y="452026"/>
                      <a:pt x="215900" y="479331"/>
                      <a:pt x="189865" y="461551"/>
                    </a:cubicBezTo>
                    <a:cubicBezTo>
                      <a:pt x="175261" y="454566"/>
                      <a:pt x="163195" y="458376"/>
                      <a:pt x="153036" y="471076"/>
                    </a:cubicBezTo>
                    <a:cubicBezTo>
                      <a:pt x="159386" y="509176"/>
                      <a:pt x="156845" y="525686"/>
                      <a:pt x="204470" y="518066"/>
                    </a:cubicBezTo>
                    <a:cubicBezTo>
                      <a:pt x="208280" y="509811"/>
                      <a:pt x="212725" y="500921"/>
                      <a:pt x="218440" y="490761"/>
                    </a:cubicBezTo>
                    <a:cubicBezTo>
                      <a:pt x="223520" y="501556"/>
                      <a:pt x="227330" y="510446"/>
                      <a:pt x="232411" y="521241"/>
                    </a:cubicBezTo>
                    <a:cubicBezTo>
                      <a:pt x="243840" y="517431"/>
                      <a:pt x="253365" y="513621"/>
                      <a:pt x="263525" y="510446"/>
                    </a:cubicBezTo>
                    <a:cubicBezTo>
                      <a:pt x="290195" y="526321"/>
                      <a:pt x="290195" y="526321"/>
                      <a:pt x="328295" y="509811"/>
                    </a:cubicBezTo>
                    <a:cubicBezTo>
                      <a:pt x="327661" y="468536"/>
                      <a:pt x="347345" y="349791"/>
                      <a:pt x="274955" y="383446"/>
                    </a:cubicBezTo>
                    <a:close/>
                    <a:moveTo>
                      <a:pt x="193040" y="500921"/>
                    </a:moveTo>
                    <a:cubicBezTo>
                      <a:pt x="177800" y="500921"/>
                      <a:pt x="173990" y="498381"/>
                      <a:pt x="173355" y="489491"/>
                    </a:cubicBezTo>
                    <a:cubicBezTo>
                      <a:pt x="176530" y="469806"/>
                      <a:pt x="203836" y="475521"/>
                      <a:pt x="193040" y="500921"/>
                    </a:cubicBezTo>
                    <a:close/>
                    <a:moveTo>
                      <a:pt x="309245" y="497111"/>
                    </a:moveTo>
                    <a:cubicBezTo>
                      <a:pt x="302261" y="498381"/>
                      <a:pt x="296545" y="499016"/>
                      <a:pt x="290830" y="499651"/>
                    </a:cubicBezTo>
                    <a:cubicBezTo>
                      <a:pt x="267970" y="379636"/>
                      <a:pt x="323215" y="357411"/>
                      <a:pt x="309245" y="497111"/>
                    </a:cubicBezTo>
                    <a:close/>
                    <a:moveTo>
                      <a:pt x="296545" y="210091"/>
                    </a:moveTo>
                    <a:cubicBezTo>
                      <a:pt x="233680" y="208186"/>
                      <a:pt x="267970" y="301531"/>
                      <a:pt x="319405" y="275496"/>
                    </a:cubicBezTo>
                    <a:cubicBezTo>
                      <a:pt x="336550" y="264066"/>
                      <a:pt x="332740" y="203741"/>
                      <a:pt x="296545" y="210091"/>
                    </a:cubicBezTo>
                    <a:close/>
                    <a:moveTo>
                      <a:pt x="297815" y="259621"/>
                    </a:moveTo>
                    <a:cubicBezTo>
                      <a:pt x="281940" y="260891"/>
                      <a:pt x="273050" y="230411"/>
                      <a:pt x="294640" y="229141"/>
                    </a:cubicBezTo>
                    <a:cubicBezTo>
                      <a:pt x="314961" y="225331"/>
                      <a:pt x="313690" y="259621"/>
                      <a:pt x="297815" y="259621"/>
                    </a:cubicBezTo>
                    <a:close/>
                    <a:moveTo>
                      <a:pt x="244475" y="359316"/>
                    </a:moveTo>
                    <a:cubicBezTo>
                      <a:pt x="244475" y="342171"/>
                      <a:pt x="245111" y="327566"/>
                      <a:pt x="244475" y="312961"/>
                    </a:cubicBezTo>
                    <a:cubicBezTo>
                      <a:pt x="243205" y="288196"/>
                      <a:pt x="198120" y="286926"/>
                      <a:pt x="201930" y="315501"/>
                    </a:cubicBezTo>
                    <a:cubicBezTo>
                      <a:pt x="203836" y="344076"/>
                      <a:pt x="207645" y="372651"/>
                      <a:pt x="244475" y="359316"/>
                    </a:cubicBezTo>
                    <a:close/>
                    <a:moveTo>
                      <a:pt x="89536" y="305976"/>
                    </a:moveTo>
                    <a:cubicBezTo>
                      <a:pt x="83186" y="326296"/>
                      <a:pt x="95886" y="344711"/>
                      <a:pt x="95250" y="365666"/>
                    </a:cubicBezTo>
                    <a:cubicBezTo>
                      <a:pt x="164465" y="385986"/>
                      <a:pt x="142240" y="276131"/>
                      <a:pt x="89536" y="305976"/>
                    </a:cubicBezTo>
                    <a:close/>
                    <a:moveTo>
                      <a:pt x="111125" y="321851"/>
                    </a:moveTo>
                    <a:cubicBezTo>
                      <a:pt x="123190" y="324391"/>
                      <a:pt x="117475" y="335186"/>
                      <a:pt x="118745" y="345346"/>
                    </a:cubicBezTo>
                    <a:cubicBezTo>
                      <a:pt x="105411" y="341536"/>
                      <a:pt x="100965" y="326931"/>
                      <a:pt x="111125" y="321851"/>
                    </a:cubicBezTo>
                    <a:close/>
                    <a:moveTo>
                      <a:pt x="136525" y="446946"/>
                    </a:moveTo>
                    <a:cubicBezTo>
                      <a:pt x="143511" y="375191"/>
                      <a:pt x="60961" y="365031"/>
                      <a:pt x="86995" y="447581"/>
                    </a:cubicBezTo>
                    <a:cubicBezTo>
                      <a:pt x="114300" y="460916"/>
                      <a:pt x="114300" y="460916"/>
                      <a:pt x="136525" y="446946"/>
                    </a:cubicBezTo>
                    <a:close/>
                    <a:moveTo>
                      <a:pt x="100330" y="420911"/>
                    </a:moveTo>
                    <a:cubicBezTo>
                      <a:pt x="104775" y="394876"/>
                      <a:pt x="135255" y="420276"/>
                      <a:pt x="120650" y="436151"/>
                    </a:cubicBezTo>
                    <a:cubicBezTo>
                      <a:pt x="109220" y="446946"/>
                      <a:pt x="99061" y="432976"/>
                      <a:pt x="100330" y="420911"/>
                    </a:cubicBezTo>
                    <a:close/>
                    <a:moveTo>
                      <a:pt x="195580" y="443136"/>
                    </a:moveTo>
                    <a:cubicBezTo>
                      <a:pt x="203200" y="439961"/>
                      <a:pt x="205105" y="432341"/>
                      <a:pt x="201295" y="418371"/>
                    </a:cubicBezTo>
                    <a:cubicBezTo>
                      <a:pt x="196850" y="387891"/>
                      <a:pt x="176530" y="387891"/>
                      <a:pt x="149861" y="392336"/>
                    </a:cubicBezTo>
                    <a:cubicBezTo>
                      <a:pt x="140336" y="422181"/>
                      <a:pt x="160655" y="461551"/>
                      <a:pt x="195580" y="443136"/>
                    </a:cubicBezTo>
                    <a:close/>
                    <a:moveTo>
                      <a:pt x="167640" y="418371"/>
                    </a:moveTo>
                    <a:cubicBezTo>
                      <a:pt x="172086" y="406306"/>
                      <a:pt x="187961" y="408846"/>
                      <a:pt x="187961" y="424086"/>
                    </a:cubicBezTo>
                    <a:cubicBezTo>
                      <a:pt x="182245" y="432341"/>
                      <a:pt x="165736" y="429801"/>
                      <a:pt x="167640" y="418371"/>
                    </a:cubicBezTo>
                    <a:close/>
                    <a:moveTo>
                      <a:pt x="153670" y="298356"/>
                    </a:moveTo>
                    <a:cubicBezTo>
                      <a:pt x="156211" y="323756"/>
                      <a:pt x="149861" y="351696"/>
                      <a:pt x="179705" y="368206"/>
                    </a:cubicBezTo>
                    <a:cubicBezTo>
                      <a:pt x="205105" y="341536"/>
                      <a:pt x="201930" y="284386"/>
                      <a:pt x="153670" y="298356"/>
                    </a:cubicBezTo>
                    <a:close/>
                    <a:moveTo>
                      <a:pt x="281940" y="293276"/>
                    </a:moveTo>
                    <a:cubicBezTo>
                      <a:pt x="253365" y="305341"/>
                      <a:pt x="274955" y="359951"/>
                      <a:pt x="304165" y="356141"/>
                    </a:cubicBezTo>
                    <a:cubicBezTo>
                      <a:pt x="340995" y="335186"/>
                      <a:pt x="321311" y="295181"/>
                      <a:pt x="281940" y="293276"/>
                    </a:cubicBezTo>
                    <a:close/>
                    <a:moveTo>
                      <a:pt x="295911" y="331376"/>
                    </a:moveTo>
                    <a:cubicBezTo>
                      <a:pt x="282575" y="330741"/>
                      <a:pt x="287020" y="317406"/>
                      <a:pt x="297180" y="311691"/>
                    </a:cubicBezTo>
                    <a:cubicBezTo>
                      <a:pt x="304800" y="321216"/>
                      <a:pt x="306070" y="326931"/>
                      <a:pt x="295911" y="331376"/>
                    </a:cubicBezTo>
                    <a:close/>
                    <a:moveTo>
                      <a:pt x="123825" y="282481"/>
                    </a:moveTo>
                    <a:cubicBezTo>
                      <a:pt x="137795" y="226601"/>
                      <a:pt x="78740" y="200566"/>
                      <a:pt x="79375" y="252001"/>
                    </a:cubicBezTo>
                    <a:cubicBezTo>
                      <a:pt x="79375" y="279306"/>
                      <a:pt x="96520" y="290101"/>
                      <a:pt x="123825" y="282481"/>
                    </a:cubicBezTo>
                    <a:close/>
                    <a:moveTo>
                      <a:pt x="98425" y="248826"/>
                    </a:moveTo>
                    <a:cubicBezTo>
                      <a:pt x="99695" y="250096"/>
                      <a:pt x="100330" y="251366"/>
                      <a:pt x="101600" y="252636"/>
                    </a:cubicBezTo>
                    <a:cubicBezTo>
                      <a:pt x="100330" y="253906"/>
                      <a:pt x="99061" y="254541"/>
                      <a:pt x="97155" y="255811"/>
                    </a:cubicBezTo>
                    <a:cubicBezTo>
                      <a:pt x="94615" y="252636"/>
                      <a:pt x="97155" y="250731"/>
                      <a:pt x="98425" y="248826"/>
                    </a:cubicBezTo>
                    <a:close/>
                    <a:moveTo>
                      <a:pt x="92075" y="494571"/>
                    </a:moveTo>
                    <a:cubicBezTo>
                      <a:pt x="85090" y="528861"/>
                      <a:pt x="130811" y="542831"/>
                      <a:pt x="140336" y="509176"/>
                    </a:cubicBezTo>
                    <a:cubicBezTo>
                      <a:pt x="157480" y="470441"/>
                      <a:pt x="92075" y="442501"/>
                      <a:pt x="92075" y="494571"/>
                    </a:cubicBezTo>
                    <a:close/>
                    <a:moveTo>
                      <a:pt x="120650" y="509176"/>
                    </a:moveTo>
                    <a:cubicBezTo>
                      <a:pt x="103505" y="511081"/>
                      <a:pt x="111125" y="487586"/>
                      <a:pt x="123190" y="483141"/>
                    </a:cubicBezTo>
                    <a:cubicBezTo>
                      <a:pt x="133986" y="490126"/>
                      <a:pt x="130811" y="503461"/>
                      <a:pt x="120650" y="509176"/>
                    </a:cubicBezTo>
                    <a:close/>
                    <a:moveTo>
                      <a:pt x="202565" y="236126"/>
                    </a:moveTo>
                    <a:cubicBezTo>
                      <a:pt x="179070" y="285656"/>
                      <a:pt x="231140" y="297721"/>
                      <a:pt x="239395" y="257716"/>
                    </a:cubicBezTo>
                    <a:cubicBezTo>
                      <a:pt x="245111" y="238666"/>
                      <a:pt x="234315" y="207551"/>
                      <a:pt x="211455" y="216441"/>
                    </a:cubicBezTo>
                    <a:cubicBezTo>
                      <a:pt x="207011" y="231046"/>
                      <a:pt x="232411" y="231046"/>
                      <a:pt x="218440" y="250731"/>
                    </a:cubicBezTo>
                    <a:cubicBezTo>
                      <a:pt x="213995" y="245651"/>
                      <a:pt x="210186" y="242476"/>
                      <a:pt x="202565" y="236126"/>
                    </a:cubicBezTo>
                    <a:close/>
                    <a:moveTo>
                      <a:pt x="168911" y="271686"/>
                    </a:moveTo>
                    <a:cubicBezTo>
                      <a:pt x="217805" y="236126"/>
                      <a:pt x="125730" y="175801"/>
                      <a:pt x="143511" y="248826"/>
                    </a:cubicBezTo>
                    <a:cubicBezTo>
                      <a:pt x="134620" y="267241"/>
                      <a:pt x="151765" y="288831"/>
                      <a:pt x="168911" y="271686"/>
                    </a:cubicBezTo>
                    <a:close/>
                    <a:moveTo>
                      <a:pt x="161925" y="243111"/>
                    </a:moveTo>
                    <a:cubicBezTo>
                      <a:pt x="161290" y="244381"/>
                      <a:pt x="161290" y="245016"/>
                      <a:pt x="160655" y="246921"/>
                    </a:cubicBezTo>
                    <a:cubicBezTo>
                      <a:pt x="159386" y="243746"/>
                      <a:pt x="158750" y="243111"/>
                      <a:pt x="161925" y="243111"/>
                    </a:cubicBezTo>
                    <a:close/>
                    <a:moveTo>
                      <a:pt x="238125" y="450121"/>
                    </a:moveTo>
                    <a:cubicBezTo>
                      <a:pt x="280036" y="441866"/>
                      <a:pt x="257811" y="388526"/>
                      <a:pt x="221615" y="387256"/>
                    </a:cubicBezTo>
                    <a:cubicBezTo>
                      <a:pt x="212725" y="409481"/>
                      <a:pt x="210820" y="448216"/>
                      <a:pt x="238125" y="450121"/>
                    </a:cubicBezTo>
                    <a:close/>
                    <a:moveTo>
                      <a:pt x="241936" y="415831"/>
                    </a:moveTo>
                    <a:cubicBezTo>
                      <a:pt x="243840" y="417736"/>
                      <a:pt x="245745" y="419641"/>
                      <a:pt x="248920" y="422816"/>
                    </a:cubicBezTo>
                    <a:cubicBezTo>
                      <a:pt x="245111" y="425991"/>
                      <a:pt x="241936" y="427896"/>
                      <a:pt x="239395" y="429801"/>
                    </a:cubicBezTo>
                    <a:cubicBezTo>
                      <a:pt x="235586" y="424086"/>
                      <a:pt x="235586" y="420276"/>
                      <a:pt x="241936" y="415831"/>
                    </a:cubicBezTo>
                    <a:close/>
                    <a:moveTo>
                      <a:pt x="272415" y="107856"/>
                    </a:moveTo>
                    <a:cubicBezTo>
                      <a:pt x="263525" y="83091"/>
                      <a:pt x="234315" y="98966"/>
                      <a:pt x="234950" y="120556"/>
                    </a:cubicBezTo>
                    <a:cubicBezTo>
                      <a:pt x="233045" y="161196"/>
                      <a:pt x="292736" y="142781"/>
                      <a:pt x="272415" y="1078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47" name="Google Shape;74;p2">
              <a:extLst>
                <a:ext uri="{FF2B5EF4-FFF2-40B4-BE49-F238E27FC236}">
                  <a16:creationId xmlns:a16="http://schemas.microsoft.com/office/drawing/2014/main" id="{659C0682-6BC4-4294-943E-0123E3492480}"/>
                </a:ext>
              </a:extLst>
            </p:cNvPr>
            <p:cNvGrpSpPr/>
            <p:nvPr/>
          </p:nvGrpSpPr>
          <p:grpSpPr>
            <a:xfrm>
              <a:off x="286734" y="1360788"/>
              <a:ext cx="437027" cy="515682"/>
              <a:chOff x="286734" y="1360788"/>
              <a:chExt cx="437027" cy="515682"/>
            </a:xfrm>
          </p:grpSpPr>
          <p:sp>
            <p:nvSpPr>
              <p:cNvPr id="80" name="Google Shape;75;p2">
                <a:extLst>
                  <a:ext uri="{FF2B5EF4-FFF2-40B4-BE49-F238E27FC236}">
                    <a16:creationId xmlns:a16="http://schemas.microsoft.com/office/drawing/2014/main" id="{73DCC9B3-C9C8-4AA7-A179-BC5D1EFCFE34}"/>
                  </a:ext>
                </a:extLst>
              </p:cNvPr>
              <p:cNvSpPr/>
              <p:nvPr/>
            </p:nvSpPr>
            <p:spPr>
              <a:xfrm>
                <a:off x="286734" y="1396113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76;p2">
                <a:extLst>
                  <a:ext uri="{FF2B5EF4-FFF2-40B4-BE49-F238E27FC236}">
                    <a16:creationId xmlns:a16="http://schemas.microsoft.com/office/drawing/2014/main" id="{126F0858-6408-4050-BBCE-F70FADA594F6}"/>
                  </a:ext>
                </a:extLst>
              </p:cNvPr>
              <p:cNvSpPr/>
              <p:nvPr/>
            </p:nvSpPr>
            <p:spPr>
              <a:xfrm>
                <a:off x="313599" y="1360788"/>
                <a:ext cx="410163" cy="515682"/>
              </a:xfrm>
              <a:custGeom>
                <a:avLst/>
                <a:gdLst/>
                <a:ahLst/>
                <a:cxnLst/>
                <a:rect l="l" t="t" r="r" b="b"/>
                <a:pathLst>
                  <a:path w="556153" h="699230" extrusionOk="0">
                    <a:moveTo>
                      <a:pt x="410424" y="391256"/>
                    </a:moveTo>
                    <a:cubicBezTo>
                      <a:pt x="574889" y="156941"/>
                      <a:pt x="291679" y="-137064"/>
                      <a:pt x="71334" y="70581"/>
                    </a:cubicBezTo>
                    <a:cubicBezTo>
                      <a:pt x="-104561" y="236316"/>
                      <a:pt x="73239" y="511271"/>
                      <a:pt x="296759" y="455391"/>
                    </a:cubicBezTo>
                    <a:cubicBezTo>
                      <a:pt x="352639" y="534131"/>
                      <a:pt x="400899" y="617316"/>
                      <a:pt x="452969" y="699231"/>
                    </a:cubicBezTo>
                    <a:cubicBezTo>
                      <a:pt x="687919" y="695421"/>
                      <a:pt x="454239" y="483331"/>
                      <a:pt x="410424" y="391256"/>
                    </a:cubicBezTo>
                    <a:close/>
                    <a:moveTo>
                      <a:pt x="33234" y="166466"/>
                    </a:moveTo>
                    <a:cubicBezTo>
                      <a:pt x="120864" y="-48164"/>
                      <a:pt x="449794" y="-11334"/>
                      <a:pt x="437094" y="238856"/>
                    </a:cubicBezTo>
                    <a:cubicBezTo>
                      <a:pt x="427569" y="553181"/>
                      <a:pt x="-57571" y="469996"/>
                      <a:pt x="33234" y="166466"/>
                    </a:cubicBezTo>
                    <a:close/>
                    <a:moveTo>
                      <a:pt x="440904" y="631286"/>
                    </a:moveTo>
                    <a:cubicBezTo>
                      <a:pt x="404074" y="569056"/>
                      <a:pt x="351369" y="511271"/>
                      <a:pt x="325969" y="443961"/>
                    </a:cubicBezTo>
                    <a:cubicBezTo>
                      <a:pt x="345654" y="433166"/>
                      <a:pt x="365974" y="422371"/>
                      <a:pt x="389469" y="410306"/>
                    </a:cubicBezTo>
                    <a:cubicBezTo>
                      <a:pt x="429474" y="468091"/>
                      <a:pt x="590129" y="620491"/>
                      <a:pt x="440904" y="631286"/>
                    </a:cubicBezTo>
                    <a:close/>
                    <a:moveTo>
                      <a:pt x="459954" y="661131"/>
                    </a:moveTo>
                    <a:cubicBezTo>
                      <a:pt x="480909" y="647796"/>
                      <a:pt x="502499" y="634461"/>
                      <a:pt x="523454" y="620491"/>
                    </a:cubicBezTo>
                    <a:cubicBezTo>
                      <a:pt x="559649" y="647161"/>
                      <a:pt x="464399" y="711931"/>
                      <a:pt x="459954" y="661131"/>
                    </a:cubicBezTo>
                    <a:close/>
                    <a:moveTo>
                      <a:pt x="233259" y="64231"/>
                    </a:moveTo>
                    <a:cubicBezTo>
                      <a:pt x="-27726" y="91536"/>
                      <a:pt x="43394" y="449676"/>
                      <a:pt x="284694" y="393161"/>
                    </a:cubicBezTo>
                    <a:cubicBezTo>
                      <a:pt x="475194" y="323311"/>
                      <a:pt x="433284" y="80106"/>
                      <a:pt x="233259" y="64231"/>
                    </a:cubicBezTo>
                    <a:close/>
                    <a:moveTo>
                      <a:pt x="242784" y="379826"/>
                    </a:moveTo>
                    <a:cubicBezTo>
                      <a:pt x="26249" y="375381"/>
                      <a:pt x="54824" y="54071"/>
                      <a:pt x="264374" y="97251"/>
                    </a:cubicBezTo>
                    <a:cubicBezTo>
                      <a:pt x="449159" y="111221"/>
                      <a:pt x="402804" y="363316"/>
                      <a:pt x="242784" y="379826"/>
                    </a:cubicBezTo>
                    <a:close/>
                    <a:moveTo>
                      <a:pt x="225639" y="156306"/>
                    </a:moveTo>
                    <a:cubicBezTo>
                      <a:pt x="252944" y="146146"/>
                      <a:pt x="271359" y="166466"/>
                      <a:pt x="297394" y="166466"/>
                    </a:cubicBezTo>
                    <a:cubicBezTo>
                      <a:pt x="308824" y="120111"/>
                      <a:pt x="169759" y="120111"/>
                      <a:pt x="225639" y="15630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48" name="Google Shape;77;p2">
              <a:extLst>
                <a:ext uri="{FF2B5EF4-FFF2-40B4-BE49-F238E27FC236}">
                  <a16:creationId xmlns:a16="http://schemas.microsoft.com/office/drawing/2014/main" id="{A3AA01DC-6A07-4C85-B5EF-4D5A93B2A10D}"/>
                </a:ext>
              </a:extLst>
            </p:cNvPr>
            <p:cNvSpPr/>
            <p:nvPr/>
          </p:nvSpPr>
          <p:spPr>
            <a:xfrm>
              <a:off x="2688787" y="4098763"/>
              <a:ext cx="455682" cy="43272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9" name="Google Shape;78;p2">
              <a:extLst>
                <a:ext uri="{FF2B5EF4-FFF2-40B4-BE49-F238E27FC236}">
                  <a16:creationId xmlns:a16="http://schemas.microsoft.com/office/drawing/2014/main" id="{388C9D55-90F3-4356-87AA-968D9E2FEAF3}"/>
                </a:ext>
              </a:extLst>
            </p:cNvPr>
            <p:cNvSpPr/>
            <p:nvPr/>
          </p:nvSpPr>
          <p:spPr>
            <a:xfrm>
              <a:off x="933400" y="1069738"/>
              <a:ext cx="175646" cy="373020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" name="Google Shape;79;p2">
              <a:extLst>
                <a:ext uri="{FF2B5EF4-FFF2-40B4-BE49-F238E27FC236}">
                  <a16:creationId xmlns:a16="http://schemas.microsoft.com/office/drawing/2014/main" id="{F3A5549A-876E-45E2-A621-E4C04BEA4816}"/>
                </a:ext>
              </a:extLst>
            </p:cNvPr>
            <p:cNvSpPr/>
            <p:nvPr/>
          </p:nvSpPr>
          <p:spPr>
            <a:xfrm>
              <a:off x="8204352" y="3801552"/>
              <a:ext cx="240787" cy="203050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" name="Google Shape;80;p2">
              <a:extLst>
                <a:ext uri="{FF2B5EF4-FFF2-40B4-BE49-F238E27FC236}">
                  <a16:creationId xmlns:a16="http://schemas.microsoft.com/office/drawing/2014/main" id="{E19FCB57-4C77-4452-9EDE-9CF05C41F758}"/>
                </a:ext>
              </a:extLst>
            </p:cNvPr>
            <p:cNvSpPr/>
            <p:nvPr/>
          </p:nvSpPr>
          <p:spPr>
            <a:xfrm>
              <a:off x="8204357" y="240186"/>
              <a:ext cx="175884" cy="17472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2" name="Google Shape;81;p2">
              <a:extLst>
                <a:ext uri="{FF2B5EF4-FFF2-40B4-BE49-F238E27FC236}">
                  <a16:creationId xmlns:a16="http://schemas.microsoft.com/office/drawing/2014/main" id="{991E8543-6457-41EF-A093-9737A2F9EE38}"/>
                </a:ext>
              </a:extLst>
            </p:cNvPr>
            <p:cNvGrpSpPr/>
            <p:nvPr/>
          </p:nvGrpSpPr>
          <p:grpSpPr>
            <a:xfrm>
              <a:off x="8513660" y="3273951"/>
              <a:ext cx="236955" cy="259508"/>
              <a:chOff x="1624551" y="3569952"/>
              <a:chExt cx="236955" cy="259508"/>
            </a:xfrm>
          </p:grpSpPr>
          <p:sp>
            <p:nvSpPr>
              <p:cNvPr id="78" name="Google Shape;82;p2">
                <a:extLst>
                  <a:ext uri="{FF2B5EF4-FFF2-40B4-BE49-F238E27FC236}">
                    <a16:creationId xmlns:a16="http://schemas.microsoft.com/office/drawing/2014/main" id="{C7DF3842-B862-4240-8CA8-E8140697D3DC}"/>
                  </a:ext>
                </a:extLst>
              </p:cNvPr>
              <p:cNvSpPr/>
              <p:nvPr/>
            </p:nvSpPr>
            <p:spPr>
              <a:xfrm>
                <a:off x="1624551" y="3569952"/>
                <a:ext cx="224786" cy="22765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83;p2">
                <a:extLst>
                  <a:ext uri="{FF2B5EF4-FFF2-40B4-BE49-F238E27FC236}">
                    <a16:creationId xmlns:a16="http://schemas.microsoft.com/office/drawing/2014/main" id="{320ACF7E-2D7B-4CBE-B2F6-5E5661CAFDC7}"/>
                  </a:ext>
                </a:extLst>
              </p:cNvPr>
              <p:cNvSpPr/>
              <p:nvPr/>
            </p:nvSpPr>
            <p:spPr>
              <a:xfrm>
                <a:off x="1625368" y="3599553"/>
                <a:ext cx="236138" cy="229907"/>
              </a:xfrm>
              <a:custGeom>
                <a:avLst/>
                <a:gdLst/>
                <a:ahLst/>
                <a:cxnLst/>
                <a:rect l="l" t="t" r="r" b="b"/>
                <a:pathLst>
                  <a:path w="274579" h="267334" extrusionOk="0">
                    <a:moveTo>
                      <a:pt x="222259" y="167640"/>
                    </a:moveTo>
                    <a:cubicBezTo>
                      <a:pt x="200669" y="206375"/>
                      <a:pt x="227974" y="238760"/>
                      <a:pt x="193049" y="267335"/>
                    </a:cubicBezTo>
                    <a:cubicBezTo>
                      <a:pt x="166379" y="251460"/>
                      <a:pt x="158124" y="217805"/>
                      <a:pt x="132724" y="198755"/>
                    </a:cubicBezTo>
                    <a:cubicBezTo>
                      <a:pt x="50809" y="235585"/>
                      <a:pt x="-626" y="271780"/>
                      <a:pt x="51444" y="151130"/>
                    </a:cubicBezTo>
                    <a:cubicBezTo>
                      <a:pt x="27949" y="105410"/>
                      <a:pt x="-53966" y="71120"/>
                      <a:pt x="55889" y="73660"/>
                    </a:cubicBezTo>
                    <a:cubicBezTo>
                      <a:pt x="107959" y="83820"/>
                      <a:pt x="113674" y="19685"/>
                      <a:pt x="156854" y="0"/>
                    </a:cubicBezTo>
                    <a:cubicBezTo>
                      <a:pt x="186064" y="11430"/>
                      <a:pt x="174634" y="57785"/>
                      <a:pt x="184794" y="83185"/>
                    </a:cubicBezTo>
                    <a:cubicBezTo>
                      <a:pt x="215274" y="124460"/>
                      <a:pt x="346084" y="109220"/>
                      <a:pt x="222259" y="167640"/>
                    </a:cubicBezTo>
                    <a:close/>
                    <a:moveTo>
                      <a:pt x="151774" y="35560"/>
                    </a:moveTo>
                    <a:cubicBezTo>
                      <a:pt x="100339" y="85725"/>
                      <a:pt x="120659" y="93980"/>
                      <a:pt x="39379" y="97790"/>
                    </a:cubicBezTo>
                    <a:cubicBezTo>
                      <a:pt x="53349" y="115570"/>
                      <a:pt x="65414" y="131445"/>
                      <a:pt x="76844" y="146685"/>
                    </a:cubicBezTo>
                    <a:cubicBezTo>
                      <a:pt x="74304" y="165735"/>
                      <a:pt x="60969" y="180340"/>
                      <a:pt x="63509" y="201295"/>
                    </a:cubicBezTo>
                    <a:cubicBezTo>
                      <a:pt x="123199" y="180975"/>
                      <a:pt x="142884" y="154940"/>
                      <a:pt x="178444" y="226695"/>
                    </a:cubicBezTo>
                    <a:cubicBezTo>
                      <a:pt x="181619" y="231140"/>
                      <a:pt x="184794" y="234950"/>
                      <a:pt x="191779" y="231140"/>
                    </a:cubicBezTo>
                    <a:cubicBezTo>
                      <a:pt x="200034" y="175260"/>
                      <a:pt x="182889" y="165735"/>
                      <a:pt x="231784" y="129540"/>
                    </a:cubicBezTo>
                    <a:cubicBezTo>
                      <a:pt x="152409" y="103505"/>
                      <a:pt x="167014" y="113030"/>
                      <a:pt x="151774" y="3556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53" name="Google Shape;84;p2">
              <a:extLst>
                <a:ext uri="{FF2B5EF4-FFF2-40B4-BE49-F238E27FC236}">
                  <a16:creationId xmlns:a16="http://schemas.microsoft.com/office/drawing/2014/main" id="{C2A2A45D-1013-46CC-9BE8-C87DA338C1B2}"/>
                </a:ext>
              </a:extLst>
            </p:cNvPr>
            <p:cNvGrpSpPr/>
            <p:nvPr/>
          </p:nvGrpSpPr>
          <p:grpSpPr>
            <a:xfrm>
              <a:off x="3637530" y="4055057"/>
              <a:ext cx="418773" cy="520154"/>
              <a:chOff x="3637530" y="4055057"/>
              <a:chExt cx="418773" cy="520154"/>
            </a:xfrm>
          </p:grpSpPr>
          <p:sp>
            <p:nvSpPr>
              <p:cNvPr id="76" name="Google Shape;85;p2">
                <a:extLst>
                  <a:ext uri="{FF2B5EF4-FFF2-40B4-BE49-F238E27FC236}">
                    <a16:creationId xmlns:a16="http://schemas.microsoft.com/office/drawing/2014/main" id="{9BEFDE11-15FD-4E8D-A436-F119FB103822}"/>
                  </a:ext>
                </a:extLst>
              </p:cNvPr>
              <p:cNvSpPr/>
              <p:nvPr/>
            </p:nvSpPr>
            <p:spPr>
              <a:xfrm rot="5542319">
                <a:off x="3769303" y="4204066"/>
                <a:ext cx="285154" cy="277283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86;p2">
                <a:extLst>
                  <a:ext uri="{FF2B5EF4-FFF2-40B4-BE49-F238E27FC236}">
                    <a16:creationId xmlns:a16="http://schemas.microsoft.com/office/drawing/2014/main" id="{FDA24A41-B4F9-4E3A-997E-85B5DAEB1210}"/>
                  </a:ext>
                </a:extLst>
              </p:cNvPr>
              <p:cNvSpPr/>
              <p:nvPr/>
            </p:nvSpPr>
            <p:spPr>
              <a:xfrm rot="9304419">
                <a:off x="3726725" y="4079275"/>
                <a:ext cx="219185" cy="471718"/>
              </a:xfrm>
              <a:custGeom>
                <a:avLst/>
                <a:gdLst/>
                <a:ahLst/>
                <a:cxnLst/>
                <a:rect l="l" t="t" r="r" b="b"/>
                <a:pathLst>
                  <a:path w="254831" h="548433" extrusionOk="0">
                    <a:moveTo>
                      <a:pt x="1225" y="243944"/>
                    </a:moveTo>
                    <a:cubicBezTo>
                      <a:pt x="-2584" y="153774"/>
                      <a:pt x="42500" y="76304"/>
                      <a:pt x="97110" y="7724"/>
                    </a:cubicBezTo>
                    <a:cubicBezTo>
                      <a:pt x="171406" y="-39901"/>
                      <a:pt x="226016" y="146154"/>
                      <a:pt x="245700" y="198859"/>
                    </a:cubicBezTo>
                    <a:cubicBezTo>
                      <a:pt x="276816" y="301729"/>
                      <a:pt x="217125" y="404599"/>
                      <a:pt x="233000" y="508104"/>
                    </a:cubicBezTo>
                    <a:cubicBezTo>
                      <a:pt x="238716" y="550014"/>
                      <a:pt x="205696" y="569064"/>
                      <a:pt x="201250" y="516359"/>
                    </a:cubicBezTo>
                    <a:cubicBezTo>
                      <a:pt x="164421" y="394439"/>
                      <a:pt x="-16554" y="432539"/>
                      <a:pt x="1225" y="243944"/>
                    </a:cubicBezTo>
                    <a:close/>
                    <a:moveTo>
                      <a:pt x="114891" y="236959"/>
                    </a:moveTo>
                    <a:cubicBezTo>
                      <a:pt x="103460" y="228704"/>
                      <a:pt x="21546" y="208384"/>
                      <a:pt x="57741" y="193144"/>
                    </a:cubicBezTo>
                    <a:cubicBezTo>
                      <a:pt x="78060" y="196954"/>
                      <a:pt x="88856" y="214734"/>
                      <a:pt x="111081" y="216639"/>
                    </a:cubicBezTo>
                    <a:cubicBezTo>
                      <a:pt x="108541" y="178539"/>
                      <a:pt x="97110" y="143614"/>
                      <a:pt x="105366" y="106784"/>
                    </a:cubicBezTo>
                    <a:cubicBezTo>
                      <a:pt x="111081" y="107419"/>
                      <a:pt x="116160" y="108054"/>
                      <a:pt x="120606" y="108054"/>
                    </a:cubicBezTo>
                    <a:cubicBezTo>
                      <a:pt x="123781" y="120754"/>
                      <a:pt x="126321" y="131549"/>
                      <a:pt x="129496" y="144249"/>
                    </a:cubicBezTo>
                    <a:cubicBezTo>
                      <a:pt x="182200" y="111229"/>
                      <a:pt x="146641" y="163934"/>
                      <a:pt x="130766" y="183619"/>
                    </a:cubicBezTo>
                    <a:cubicBezTo>
                      <a:pt x="135210" y="210924"/>
                      <a:pt x="135846" y="238229"/>
                      <a:pt x="149181" y="265534"/>
                    </a:cubicBezTo>
                    <a:cubicBezTo>
                      <a:pt x="163785" y="256009"/>
                      <a:pt x="167596" y="243309"/>
                      <a:pt x="186646" y="248389"/>
                    </a:cubicBezTo>
                    <a:cubicBezTo>
                      <a:pt x="175216" y="271249"/>
                      <a:pt x="149181" y="286489"/>
                      <a:pt x="154896" y="311254"/>
                    </a:cubicBezTo>
                    <a:cubicBezTo>
                      <a:pt x="171406" y="348719"/>
                      <a:pt x="172675" y="392534"/>
                      <a:pt x="204425" y="422379"/>
                    </a:cubicBezTo>
                    <a:cubicBezTo>
                      <a:pt x="252050" y="285219"/>
                      <a:pt x="233635" y="137264"/>
                      <a:pt x="136481" y="27409"/>
                    </a:cubicBezTo>
                    <a:cubicBezTo>
                      <a:pt x="86950" y="-1166"/>
                      <a:pt x="19006" y="177269"/>
                      <a:pt x="24721" y="219814"/>
                    </a:cubicBezTo>
                    <a:cubicBezTo>
                      <a:pt x="8846" y="328399"/>
                      <a:pt x="72346" y="405869"/>
                      <a:pt x="175216" y="431269"/>
                    </a:cubicBezTo>
                    <a:cubicBezTo>
                      <a:pt x="170135" y="362689"/>
                      <a:pt x="112350" y="366499"/>
                      <a:pt x="80600" y="323954"/>
                    </a:cubicBezTo>
                    <a:cubicBezTo>
                      <a:pt x="106635" y="317604"/>
                      <a:pt x="118700" y="347449"/>
                      <a:pt x="140925" y="338559"/>
                    </a:cubicBezTo>
                    <a:cubicBezTo>
                      <a:pt x="128225" y="305539"/>
                      <a:pt x="128860" y="270614"/>
                      <a:pt x="114891" y="23695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4" name="Google Shape;87;p2">
              <a:extLst>
                <a:ext uri="{FF2B5EF4-FFF2-40B4-BE49-F238E27FC236}">
                  <a16:creationId xmlns:a16="http://schemas.microsoft.com/office/drawing/2014/main" id="{744A2DE7-10E1-4F99-B048-70EE169979E7}"/>
                </a:ext>
              </a:extLst>
            </p:cNvPr>
            <p:cNvSpPr/>
            <p:nvPr/>
          </p:nvSpPr>
          <p:spPr>
            <a:xfrm>
              <a:off x="3033704" y="205770"/>
              <a:ext cx="238646" cy="243555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5" name="Google Shape;88;p2">
              <a:extLst>
                <a:ext uri="{FF2B5EF4-FFF2-40B4-BE49-F238E27FC236}">
                  <a16:creationId xmlns:a16="http://schemas.microsoft.com/office/drawing/2014/main" id="{2AF5F280-BD3E-405D-BEF9-7EC951D2C3B2}"/>
                </a:ext>
              </a:extLst>
            </p:cNvPr>
            <p:cNvSpPr/>
            <p:nvPr/>
          </p:nvSpPr>
          <p:spPr>
            <a:xfrm>
              <a:off x="8737650" y="439219"/>
              <a:ext cx="257856" cy="284838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6" name="Google Shape;89;p2">
              <a:extLst>
                <a:ext uri="{FF2B5EF4-FFF2-40B4-BE49-F238E27FC236}">
                  <a16:creationId xmlns:a16="http://schemas.microsoft.com/office/drawing/2014/main" id="{CD802E64-9278-42FB-B79A-4AC869E37036}"/>
                </a:ext>
              </a:extLst>
            </p:cNvPr>
            <p:cNvSpPr/>
            <p:nvPr/>
          </p:nvSpPr>
          <p:spPr>
            <a:xfrm>
              <a:off x="1334256" y="207258"/>
              <a:ext cx="223503" cy="240600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7" name="Google Shape;90;p2">
              <a:extLst>
                <a:ext uri="{FF2B5EF4-FFF2-40B4-BE49-F238E27FC236}">
                  <a16:creationId xmlns:a16="http://schemas.microsoft.com/office/drawing/2014/main" id="{5F0111DC-8D76-4C1A-8432-67D8400F8F34}"/>
                </a:ext>
              </a:extLst>
            </p:cNvPr>
            <p:cNvSpPr/>
            <p:nvPr/>
          </p:nvSpPr>
          <p:spPr>
            <a:xfrm>
              <a:off x="7053257" y="3763614"/>
              <a:ext cx="204383" cy="27891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8" name="Google Shape;91;p2">
              <a:extLst>
                <a:ext uri="{FF2B5EF4-FFF2-40B4-BE49-F238E27FC236}">
                  <a16:creationId xmlns:a16="http://schemas.microsoft.com/office/drawing/2014/main" id="{04D85F76-A436-4F44-A271-5812B6E37004}"/>
                </a:ext>
              </a:extLst>
            </p:cNvPr>
            <p:cNvSpPr/>
            <p:nvPr/>
          </p:nvSpPr>
          <p:spPr>
            <a:xfrm>
              <a:off x="711508" y="3001159"/>
              <a:ext cx="154433" cy="272786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9" name="Google Shape;92;p2">
              <a:extLst>
                <a:ext uri="{FF2B5EF4-FFF2-40B4-BE49-F238E27FC236}">
                  <a16:creationId xmlns:a16="http://schemas.microsoft.com/office/drawing/2014/main" id="{1BD1C5A8-F98B-423D-96AC-88AEC1AE8FAD}"/>
                </a:ext>
              </a:extLst>
            </p:cNvPr>
            <p:cNvSpPr/>
            <p:nvPr/>
          </p:nvSpPr>
          <p:spPr>
            <a:xfrm>
              <a:off x="8576875" y="2558027"/>
              <a:ext cx="223822" cy="307981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0" name="Google Shape;93;p2">
              <a:extLst>
                <a:ext uri="{FF2B5EF4-FFF2-40B4-BE49-F238E27FC236}">
                  <a16:creationId xmlns:a16="http://schemas.microsoft.com/office/drawing/2014/main" id="{D358510C-7FE3-4EC0-A6FC-0C87AEC9D1BC}"/>
                </a:ext>
              </a:extLst>
            </p:cNvPr>
            <p:cNvSpPr/>
            <p:nvPr/>
          </p:nvSpPr>
          <p:spPr>
            <a:xfrm>
              <a:off x="140852" y="836409"/>
              <a:ext cx="224053" cy="290283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61" name="Google Shape;94;p2">
              <a:extLst>
                <a:ext uri="{FF2B5EF4-FFF2-40B4-BE49-F238E27FC236}">
                  <a16:creationId xmlns:a16="http://schemas.microsoft.com/office/drawing/2014/main" id="{9062A484-71B7-4182-B701-AF300989DB6F}"/>
                </a:ext>
              </a:extLst>
            </p:cNvPr>
            <p:cNvGrpSpPr/>
            <p:nvPr/>
          </p:nvGrpSpPr>
          <p:grpSpPr>
            <a:xfrm>
              <a:off x="6457245" y="4530131"/>
              <a:ext cx="216066" cy="276377"/>
              <a:chOff x="6422295" y="3351500"/>
              <a:chExt cx="252856" cy="323399"/>
            </a:xfrm>
          </p:grpSpPr>
          <p:sp>
            <p:nvSpPr>
              <p:cNvPr id="74" name="Google Shape;95;p2">
                <a:extLst>
                  <a:ext uri="{FF2B5EF4-FFF2-40B4-BE49-F238E27FC236}">
                    <a16:creationId xmlns:a16="http://schemas.microsoft.com/office/drawing/2014/main" id="{D5B2D0E3-2414-483A-A92C-B41C7C2F4383}"/>
                  </a:ext>
                </a:extLst>
              </p:cNvPr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75" name="Google Shape;96;p2">
                <a:extLst>
                  <a:ext uri="{FF2B5EF4-FFF2-40B4-BE49-F238E27FC236}">
                    <a16:creationId xmlns:a16="http://schemas.microsoft.com/office/drawing/2014/main" id="{4B02C55D-41F4-4253-8C65-32414270B842}"/>
                  </a:ext>
                </a:extLst>
              </p:cNvPr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62" name="Google Shape;97;p2">
              <a:extLst>
                <a:ext uri="{FF2B5EF4-FFF2-40B4-BE49-F238E27FC236}">
                  <a16:creationId xmlns:a16="http://schemas.microsoft.com/office/drawing/2014/main" id="{4B42BFA4-94A2-47FB-884C-087EEABE659B}"/>
                </a:ext>
              </a:extLst>
            </p:cNvPr>
            <p:cNvGrpSpPr/>
            <p:nvPr/>
          </p:nvGrpSpPr>
          <p:grpSpPr>
            <a:xfrm>
              <a:off x="2318449" y="604142"/>
              <a:ext cx="332332" cy="346582"/>
              <a:chOff x="2318449" y="604142"/>
              <a:chExt cx="332332" cy="346582"/>
            </a:xfrm>
          </p:grpSpPr>
          <p:sp>
            <p:nvSpPr>
              <p:cNvPr id="72" name="Google Shape;98;p2">
                <a:extLst>
                  <a:ext uri="{FF2B5EF4-FFF2-40B4-BE49-F238E27FC236}">
                    <a16:creationId xmlns:a16="http://schemas.microsoft.com/office/drawing/2014/main" id="{45BFEA4F-7187-48C0-BE71-F050BBD1D2AC}"/>
                  </a:ext>
                </a:extLst>
              </p:cNvPr>
              <p:cNvSpPr/>
              <p:nvPr/>
            </p:nvSpPr>
            <p:spPr>
              <a:xfrm>
                <a:off x="2361884" y="604142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99;p2">
                <a:extLst>
                  <a:ext uri="{FF2B5EF4-FFF2-40B4-BE49-F238E27FC236}">
                    <a16:creationId xmlns:a16="http://schemas.microsoft.com/office/drawing/2014/main" id="{5E5C0466-3ECB-4D2F-A47F-B12B99490945}"/>
                  </a:ext>
                </a:extLst>
              </p:cNvPr>
              <p:cNvSpPr/>
              <p:nvPr/>
            </p:nvSpPr>
            <p:spPr>
              <a:xfrm>
                <a:off x="2318449" y="613815"/>
                <a:ext cx="332332" cy="336908"/>
              </a:xfrm>
              <a:custGeom>
                <a:avLst/>
                <a:gdLst/>
                <a:ahLst/>
                <a:cxnLst/>
                <a:rect l="l" t="t" r="r" b="b"/>
                <a:pathLst>
                  <a:path w="386433" h="391754" extrusionOk="0">
                    <a:moveTo>
                      <a:pt x="22225" y="106004"/>
                    </a:moveTo>
                    <a:cubicBezTo>
                      <a:pt x="40640" y="82509"/>
                      <a:pt x="84455" y="92670"/>
                      <a:pt x="109855" y="76795"/>
                    </a:cubicBezTo>
                    <a:cubicBezTo>
                      <a:pt x="113030" y="58379"/>
                      <a:pt x="107315" y="43139"/>
                      <a:pt x="98425" y="27264"/>
                    </a:cubicBezTo>
                    <a:cubicBezTo>
                      <a:pt x="122555" y="8850"/>
                      <a:pt x="153035" y="-7661"/>
                      <a:pt x="182880" y="3770"/>
                    </a:cubicBezTo>
                    <a:cubicBezTo>
                      <a:pt x="186690" y="19645"/>
                      <a:pt x="190500" y="36789"/>
                      <a:pt x="194945" y="55839"/>
                    </a:cubicBezTo>
                    <a:cubicBezTo>
                      <a:pt x="226695" y="60284"/>
                      <a:pt x="256540" y="42504"/>
                      <a:pt x="287020" y="52664"/>
                    </a:cubicBezTo>
                    <a:cubicBezTo>
                      <a:pt x="300355" y="119339"/>
                      <a:pt x="327660" y="186014"/>
                      <a:pt x="373380" y="237450"/>
                    </a:cubicBezTo>
                    <a:cubicBezTo>
                      <a:pt x="386080" y="250150"/>
                      <a:pt x="388620" y="262850"/>
                      <a:pt x="384810" y="280629"/>
                    </a:cubicBezTo>
                    <a:cubicBezTo>
                      <a:pt x="356870" y="380325"/>
                      <a:pt x="198755" y="356195"/>
                      <a:pt x="115570" y="391754"/>
                    </a:cubicBezTo>
                    <a:cubicBezTo>
                      <a:pt x="31115" y="324445"/>
                      <a:pt x="4445" y="213320"/>
                      <a:pt x="0" y="108545"/>
                    </a:cubicBezTo>
                    <a:cubicBezTo>
                      <a:pt x="8890" y="107275"/>
                      <a:pt x="15875" y="106004"/>
                      <a:pt x="22860" y="105370"/>
                    </a:cubicBezTo>
                    <a:cubicBezTo>
                      <a:pt x="16510" y="199984"/>
                      <a:pt x="46990" y="300314"/>
                      <a:pt x="115570" y="368259"/>
                    </a:cubicBezTo>
                    <a:cubicBezTo>
                      <a:pt x="184150" y="354925"/>
                      <a:pt x="258445" y="348575"/>
                      <a:pt x="323215" y="320634"/>
                    </a:cubicBezTo>
                    <a:cubicBezTo>
                      <a:pt x="316865" y="290789"/>
                      <a:pt x="302895" y="271104"/>
                      <a:pt x="309245" y="243164"/>
                    </a:cubicBezTo>
                    <a:cubicBezTo>
                      <a:pt x="322580" y="243164"/>
                      <a:pt x="333375" y="243164"/>
                      <a:pt x="347980" y="243164"/>
                    </a:cubicBezTo>
                    <a:cubicBezTo>
                      <a:pt x="325755" y="189825"/>
                      <a:pt x="288290" y="147279"/>
                      <a:pt x="278765" y="88225"/>
                    </a:cubicBezTo>
                    <a:cubicBezTo>
                      <a:pt x="273685" y="48220"/>
                      <a:pt x="226695" y="69809"/>
                      <a:pt x="203835" y="81875"/>
                    </a:cubicBezTo>
                    <a:cubicBezTo>
                      <a:pt x="206375" y="93304"/>
                      <a:pt x="208280" y="102829"/>
                      <a:pt x="210185" y="112354"/>
                    </a:cubicBezTo>
                    <a:cubicBezTo>
                      <a:pt x="182245" y="123784"/>
                      <a:pt x="158115" y="145375"/>
                      <a:pt x="128270" y="132675"/>
                    </a:cubicBezTo>
                    <a:cubicBezTo>
                      <a:pt x="121285" y="63459"/>
                      <a:pt x="57150" y="126325"/>
                      <a:pt x="22225" y="106004"/>
                    </a:cubicBezTo>
                    <a:close/>
                    <a:moveTo>
                      <a:pt x="165100" y="21550"/>
                    </a:moveTo>
                    <a:cubicBezTo>
                      <a:pt x="107315" y="11389"/>
                      <a:pt x="133350" y="88225"/>
                      <a:pt x="145415" y="118070"/>
                    </a:cubicBezTo>
                    <a:cubicBezTo>
                      <a:pt x="163195" y="119975"/>
                      <a:pt x="173355" y="109814"/>
                      <a:pt x="185420" y="100289"/>
                    </a:cubicBezTo>
                    <a:cubicBezTo>
                      <a:pt x="179070" y="72984"/>
                      <a:pt x="172720" y="46314"/>
                      <a:pt x="165100" y="21550"/>
                    </a:cubicBezTo>
                    <a:close/>
                    <a:moveTo>
                      <a:pt x="327660" y="266025"/>
                    </a:moveTo>
                    <a:cubicBezTo>
                      <a:pt x="328930" y="337145"/>
                      <a:pt x="368300" y="313014"/>
                      <a:pt x="357505" y="266025"/>
                    </a:cubicBezTo>
                    <a:cubicBezTo>
                      <a:pt x="349885" y="266025"/>
                      <a:pt x="340360" y="266025"/>
                      <a:pt x="327660" y="26602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3" name="Google Shape;100;p2">
              <a:extLst>
                <a:ext uri="{FF2B5EF4-FFF2-40B4-BE49-F238E27FC236}">
                  <a16:creationId xmlns:a16="http://schemas.microsoft.com/office/drawing/2014/main" id="{FA513803-C6DB-4A96-B1CD-9E139ADB0FB6}"/>
                </a:ext>
              </a:extLst>
            </p:cNvPr>
            <p:cNvSpPr/>
            <p:nvPr/>
          </p:nvSpPr>
          <p:spPr>
            <a:xfrm>
              <a:off x="6021196" y="137179"/>
              <a:ext cx="265484" cy="205157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64" name="Google Shape;101;p2">
              <a:extLst>
                <a:ext uri="{FF2B5EF4-FFF2-40B4-BE49-F238E27FC236}">
                  <a16:creationId xmlns:a16="http://schemas.microsoft.com/office/drawing/2014/main" id="{B80C4209-0690-4AAC-BF88-3AB881D5F86A}"/>
                </a:ext>
              </a:extLst>
            </p:cNvPr>
            <p:cNvGrpSpPr/>
            <p:nvPr/>
          </p:nvGrpSpPr>
          <p:grpSpPr>
            <a:xfrm>
              <a:off x="1184427" y="4630083"/>
              <a:ext cx="229693" cy="293080"/>
              <a:chOff x="6793660" y="3322411"/>
              <a:chExt cx="268804" cy="342944"/>
            </a:xfrm>
          </p:grpSpPr>
          <p:sp>
            <p:nvSpPr>
              <p:cNvPr id="69" name="Google Shape;102;p2">
                <a:extLst>
                  <a:ext uri="{FF2B5EF4-FFF2-40B4-BE49-F238E27FC236}">
                    <a16:creationId xmlns:a16="http://schemas.microsoft.com/office/drawing/2014/main" id="{B923C977-ADAA-4F71-9F28-0DB582894E5B}"/>
                  </a:ext>
                </a:extLst>
              </p:cNvPr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70" name="Google Shape;103;p2">
                <a:extLst>
                  <a:ext uri="{FF2B5EF4-FFF2-40B4-BE49-F238E27FC236}">
                    <a16:creationId xmlns:a16="http://schemas.microsoft.com/office/drawing/2014/main" id="{A15BC7F6-A2A2-4D19-AC66-B91FA8853697}"/>
                  </a:ext>
                </a:extLst>
              </p:cNvPr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71" name="Google Shape;104;p2">
                <a:extLst>
                  <a:ext uri="{FF2B5EF4-FFF2-40B4-BE49-F238E27FC236}">
                    <a16:creationId xmlns:a16="http://schemas.microsoft.com/office/drawing/2014/main" id="{9FEC534F-B9AF-47D0-9970-81E5E96067BD}"/>
                  </a:ext>
                </a:extLst>
              </p:cNvPr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5" name="Google Shape;105;p2">
              <a:extLst>
                <a:ext uri="{FF2B5EF4-FFF2-40B4-BE49-F238E27FC236}">
                  <a16:creationId xmlns:a16="http://schemas.microsoft.com/office/drawing/2014/main" id="{3C5A8E4E-2D95-42E0-BFF6-55CD715703A5}"/>
                </a:ext>
              </a:extLst>
            </p:cNvPr>
            <p:cNvSpPr/>
            <p:nvPr/>
          </p:nvSpPr>
          <p:spPr>
            <a:xfrm>
              <a:off x="4843337" y="836403"/>
              <a:ext cx="377232" cy="204888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6" name="Google Shape;106;p2">
              <a:extLst>
                <a:ext uri="{FF2B5EF4-FFF2-40B4-BE49-F238E27FC236}">
                  <a16:creationId xmlns:a16="http://schemas.microsoft.com/office/drawing/2014/main" id="{7401099E-BCAB-4984-9156-073D0B5C8ADF}"/>
                </a:ext>
              </a:extLst>
            </p:cNvPr>
            <p:cNvSpPr/>
            <p:nvPr/>
          </p:nvSpPr>
          <p:spPr>
            <a:xfrm rot="-2218186">
              <a:off x="-38492" y="151543"/>
              <a:ext cx="236276" cy="230041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7" name="Google Shape;107;p2">
              <a:extLst>
                <a:ext uri="{FF2B5EF4-FFF2-40B4-BE49-F238E27FC236}">
                  <a16:creationId xmlns:a16="http://schemas.microsoft.com/office/drawing/2014/main" id="{F99A971C-E4E0-4CA7-8E34-DA50FE569F9B}"/>
                </a:ext>
              </a:extLst>
            </p:cNvPr>
            <p:cNvSpPr/>
            <p:nvPr/>
          </p:nvSpPr>
          <p:spPr>
            <a:xfrm rot="1464154">
              <a:off x="4569091" y="-94554"/>
              <a:ext cx="235935" cy="229710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8" name="Google Shape;108;p2">
              <a:extLst>
                <a:ext uri="{FF2B5EF4-FFF2-40B4-BE49-F238E27FC236}">
                  <a16:creationId xmlns:a16="http://schemas.microsoft.com/office/drawing/2014/main" id="{C5971175-E8D4-45D8-BFD0-4CA9D07EEE87}"/>
                </a:ext>
              </a:extLst>
            </p:cNvPr>
            <p:cNvSpPr/>
            <p:nvPr/>
          </p:nvSpPr>
          <p:spPr>
            <a:xfrm rot="-2221343">
              <a:off x="1866371" y="3538528"/>
              <a:ext cx="206347" cy="200902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04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905E07-E31B-4F3D-8575-C55D9D889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C8F4-6B6A-48C1-B023-792B6BA54AED}" type="datetime1">
              <a:rPr lang="en-GB" smtClean="0"/>
              <a:t>18/04/2023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E2E6126-5A1A-4F07-8EC7-3F74BED72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F46BFE-D75C-482A-B035-34180EC5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7839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2F7A9-B0D3-418A-9805-E4833A53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7F8E-8C20-40E4-A53C-3DA358D8C9A7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5BC24-963D-470F-A870-C18B9237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38358-50F7-4700-A532-2128C505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8526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8E8C12B2-0AE5-428E-985F-E18D4DA17AC7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654050"/>
            <a:ext cx="11471638" cy="938213"/>
          </a:xfrm>
        </p:spPr>
        <p:txBody>
          <a:bodyPr anchor="t" anchorCtr="0"/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D419BB8-DA67-44EC-8B75-16DF8EF149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  <p:pic>
        <p:nvPicPr>
          <p:cNvPr id="9" name="Logo">
            <a:extLst>
              <a:ext uri="{FF2B5EF4-FFF2-40B4-BE49-F238E27FC236}">
                <a16:creationId xmlns:a16="http://schemas.microsoft.com/office/drawing/2014/main" id="{E45963F1-9B5A-42FF-AF44-D9A92C9240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5878864"/>
            <a:ext cx="2617200" cy="3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425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righ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65259D24-E6A6-4D69-90CB-83073E8387B2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28407CFA-12E8-4EE0-A351-546A2BCBA9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rgbClr val="F9F9F7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  <a:p>
            <a:endParaRPr lang="en-GB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F1CD8122-E16A-4EEC-B42A-6AF75D66617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0485800" cy="8028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/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29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42857538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D9DD72BF-EDEC-441F-B5D6-F68832F343C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Background">
            <a:extLst>
              <a:ext uri="{FF2B5EF4-FFF2-40B4-BE49-F238E27FC236}">
                <a16:creationId xmlns:a16="http://schemas.microsoft.com/office/drawing/2014/main" id="{6E4254E8-0058-4B51-AE94-DF452D313C5C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AFBD548-0737-4492-BE87-1A3682008E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58000"/>
          </a:xfrm>
          <a:solidFill>
            <a:schemeClr val="accent6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/>
              <a:t>Mark placeholder to insert image using the Insert tab – Pictures or from Templafy</a:t>
            </a:r>
          </a:p>
        </p:txBody>
      </p:sp>
      <p:sp>
        <p:nvSpPr>
          <p:cNvPr id="15" name="Text Placeholder logo">
            <a:extLst>
              <a:ext uri="{FF2B5EF4-FFF2-40B4-BE49-F238E27FC236}">
                <a16:creationId xmlns:a16="http://schemas.microsoft.com/office/drawing/2014/main" id="{A2083184-4833-48EE-B693-FB3137B41BB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1471638" cy="1174751"/>
          </a:xfrm>
        </p:spPr>
        <p:txBody>
          <a:bodyPr anchor="t" anchorCtr="0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A17E5844-AA2E-48C4-91FF-39484DFE72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398021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right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D9DD72BF-EDEC-441F-B5D6-F68832F343C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Background">
            <a:extLst>
              <a:ext uri="{FF2B5EF4-FFF2-40B4-BE49-F238E27FC236}">
                <a16:creationId xmlns:a16="http://schemas.microsoft.com/office/drawing/2014/main" id="{6E4254E8-0058-4B51-AE94-DF452D313C5C}"/>
              </a:ext>
            </a:extLst>
          </p:cNvPr>
          <p:cNvSpPr/>
          <p:nvPr userDrawn="1"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6AFBD548-0737-4492-BE87-1A3682008E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58000"/>
          </a:xfrm>
          <a:solidFill>
            <a:schemeClr val="accent6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/>
              <a:t>Mark placeholder to insert image using the Insert tab – Pictures or from Templafy</a:t>
            </a:r>
          </a:p>
        </p:txBody>
      </p:sp>
      <p:sp>
        <p:nvSpPr>
          <p:cNvPr id="15" name="Text Placeholder logo">
            <a:extLst>
              <a:ext uri="{FF2B5EF4-FFF2-40B4-BE49-F238E27FC236}">
                <a16:creationId xmlns:a16="http://schemas.microsoft.com/office/drawing/2014/main" id="{93B5AFB1-79EB-42DA-8C67-9C34BAE10A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1471638" cy="1174751"/>
          </a:xfrm>
        </p:spPr>
        <p:txBody>
          <a:bodyPr anchor="t" anchorCtr="0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Thank you!</a:t>
            </a:r>
          </a:p>
        </p:txBody>
      </p:sp>
      <p:sp>
        <p:nvSpPr>
          <p:cNvPr id="13" name="Text Placeholder 14">
            <a:extLst>
              <a:ext uri="{FF2B5EF4-FFF2-40B4-BE49-F238E27FC236}">
                <a16:creationId xmlns:a16="http://schemas.microsoft.com/office/drawing/2014/main" id="{A17E5844-AA2E-48C4-91FF-39484DFE72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359999" y="1828800"/>
            <a:ext cx="4320000" cy="5622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333333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5pPr>
            <a:lvl6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6pPr>
            <a:lvl7pPr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9pPr>
          </a:lstStyle>
          <a:p>
            <a:pPr lvl="0"/>
            <a:r>
              <a:rPr lang="en-GB"/>
              <a:t>Click to add Name Last name</a:t>
            </a:r>
            <a:br>
              <a:rPr lang="en-GB"/>
            </a:br>
            <a:r>
              <a:rPr lang="en-GB"/>
              <a:t>Job title, Department</a:t>
            </a:r>
            <a:br>
              <a:rPr lang="en-GB"/>
            </a:br>
            <a:r>
              <a:rPr lang="en-GB"/>
              <a:t>e-mail</a:t>
            </a:r>
          </a:p>
        </p:txBody>
      </p:sp>
    </p:spTree>
    <p:extLst>
      <p:ext uri="{BB962C8B-B14F-4D97-AF65-F5344CB8AC3E}">
        <p14:creationId xmlns:p14="http://schemas.microsoft.com/office/powerpoint/2010/main" val="2236477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A6F26645-C2A2-4B76-9EB3-5D9CA57B224A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0DC3440-E1C8-49D9-9C24-C57CA0F0CB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021" y="1282751"/>
            <a:ext cx="4986000" cy="42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37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(C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 hidden="1">
            <a:extLst>
              <a:ext uri="{FF2B5EF4-FFF2-40B4-BE49-F238E27FC236}">
                <a16:creationId xmlns:a16="http://schemas.microsoft.com/office/drawing/2014/main" id="{38B45A83-AD80-4AC8-A603-5DC2AFC3E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fld id="{F25BA43C-8502-4266-A056-72866794E701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4" hidden="1">
            <a:extLst>
              <a:ext uri="{FF2B5EF4-FFF2-40B4-BE49-F238E27FC236}">
                <a16:creationId xmlns:a16="http://schemas.microsoft.com/office/drawing/2014/main" id="{E6681B86-2D19-4D3D-A83D-CCC19C2EC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5" hidden="1">
            <a:extLst>
              <a:ext uri="{FF2B5EF4-FFF2-40B4-BE49-F238E27FC236}">
                <a16:creationId xmlns:a16="http://schemas.microsoft.com/office/drawing/2014/main" id="{454ABD19-90F9-480D-A030-70CEC9079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V="1">
            <a:off x="0" y="685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"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19CD149-890D-40C4-A7EE-82FC4C58D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021" y="1282751"/>
            <a:ext cx="4986000" cy="424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240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ser 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D69AAB-5376-40EF-9BC8-527076D40F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5420" y="4613272"/>
            <a:ext cx="995748" cy="2065891"/>
          </a:xfrm>
          <a:prstGeom prst="rect">
            <a:avLst/>
          </a:prstGeom>
        </p:spPr>
      </p:pic>
      <p:sp>
        <p:nvSpPr>
          <p:cNvPr id="23" name="Text Box 3">
            <a:extLst>
              <a:ext uri="{FF2B5EF4-FFF2-40B4-BE49-F238E27FC236}">
                <a16:creationId xmlns:a16="http://schemas.microsoft.com/office/drawing/2014/main" id="{19798472-DC87-414E-BC4E-CFAF99EF0E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200" y="938540"/>
            <a:ext cx="2880000" cy="518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PICTURES</a:t>
            </a:r>
            <a:br>
              <a:rPr lang="en-GB" sz="9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corporate picture from Templafy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Click the blue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Templafy 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button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dropdown, click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Images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, or click the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Images </a:t>
            </a:r>
            <a:r>
              <a:rPr lang="en-GB" altLang="da-DK" sz="900" b="0" i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button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in the Templafy pane on the right side of the screen</a:t>
            </a:r>
            <a:endParaRPr lang="en-GB" altLang="da-DK" sz="90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GB" altLang="da-DK" sz="900" b="0" baseline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 slides with pictureplaceholder, click on the icon and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Crop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Crop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change size or focus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If you want to scale the picture, hold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SHIFT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-key down while dragging the corners of the picture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HINT: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If you delete the picture and insert a new one, the picture may lie in front of the text or graphic. If this happens, select the picture, right-click and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Send to 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GUIDES</a:t>
            </a:r>
            <a:endParaRPr lang="en-GB" sz="16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View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and set tick mark next to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Guides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HINT: Alt + F9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for quick view of guides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Mac: </a:t>
            </a:r>
            <a:r>
              <a:rPr lang="en-GB" sz="900" b="0" i="0">
                <a:solidFill>
                  <a:srgbClr val="333333"/>
                </a:solidFill>
                <a:effectLst/>
                <a:latin typeface="Verdana"/>
              </a:rPr>
              <a:t>⌘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+ option + ctrl + G</a:t>
            </a:r>
          </a:p>
        </p:txBody>
      </p:sp>
      <p:grpSp>
        <p:nvGrpSpPr>
          <p:cNvPr id="26" name="Gruppe 25">
            <a:extLst>
              <a:ext uri="{FF2B5EF4-FFF2-40B4-BE49-F238E27FC236}">
                <a16:creationId xmlns:a16="http://schemas.microsoft.com/office/drawing/2014/main" id="{1E29220A-15A7-4D74-97D3-C35C0B6650BA}"/>
              </a:ext>
            </a:extLst>
          </p:cNvPr>
          <p:cNvGrpSpPr/>
          <p:nvPr userDrawn="1"/>
        </p:nvGrpSpPr>
        <p:grpSpPr>
          <a:xfrm>
            <a:off x="7209816" y="1187437"/>
            <a:ext cx="676669" cy="997704"/>
            <a:chOff x="6442771" y="2574072"/>
            <a:chExt cx="676669" cy="997704"/>
          </a:xfrm>
        </p:grpSpPr>
        <p:pic>
          <p:nvPicPr>
            <p:cNvPr id="27" name="Billede 26">
              <a:extLst>
                <a:ext uri="{FF2B5EF4-FFF2-40B4-BE49-F238E27FC236}">
                  <a16:creationId xmlns:a16="http://schemas.microsoft.com/office/drawing/2014/main" id="{3A5D5234-21E3-4579-AE5E-A650C0CF9FB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38" name="Billede 37">
              <a:extLst>
                <a:ext uri="{FF2B5EF4-FFF2-40B4-BE49-F238E27FC236}">
                  <a16:creationId xmlns:a16="http://schemas.microsoft.com/office/drawing/2014/main" id="{C18E748C-FC83-400F-9C35-D988C122801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pic>
        <p:nvPicPr>
          <p:cNvPr id="57" name="Picture 19">
            <a:extLst>
              <a:ext uri="{FF2B5EF4-FFF2-40B4-BE49-F238E27FC236}">
                <a16:creationId xmlns:a16="http://schemas.microsoft.com/office/drawing/2014/main" id="{E210FBD4-B8B9-4AFA-9670-2FEBAA1CF37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51578" y="3148530"/>
            <a:ext cx="313788" cy="543900"/>
          </a:xfrm>
          <a:prstGeom prst="rect">
            <a:avLst/>
          </a:prstGeom>
        </p:spPr>
      </p:pic>
      <p:sp>
        <p:nvSpPr>
          <p:cNvPr id="61" name="Text Box 4">
            <a:extLst>
              <a:ext uri="{FF2B5EF4-FFF2-40B4-BE49-F238E27FC236}">
                <a16:creationId xmlns:a16="http://schemas.microsoft.com/office/drawing/2014/main" id="{DD6A81B7-1FEE-46CF-A623-23E99CFEAF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45647" y="938540"/>
            <a:ext cx="2880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HEADER &amp; FOOTER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Do this at the very end to apply the changes on all slides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on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Header and Footer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(write the desired text, click date or page number from or to)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Apply to All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or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Apply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if only used on one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16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COPY/PASTE CONTENT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When copying old content to your new presentation, 2 options are available: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1. Best practice: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Create a slide in your new presentation and copy </a:t>
            </a:r>
            <a:r>
              <a:rPr lang="en-GB" altLang="da-DK" sz="900" b="0" i="0" u="sng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one</a:t>
            </a:r>
            <a:r>
              <a:rPr lang="en-GB" altLang="da-DK" sz="900" b="0" i="0" u="none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piece of content at a time (e.g. copy all text from </a:t>
            </a:r>
            <a:r>
              <a:rPr lang="en-GB" altLang="da-DK" sz="900" b="0" i="0" u="sng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one</a:t>
            </a:r>
            <a:r>
              <a:rPr lang="en-GB" altLang="da-DK" sz="900" b="0" i="0" u="none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textbox)</a:t>
            </a:r>
            <a:endParaRPr lang="en-GB" altLang="da-DK" sz="900" b="1" i="0" u="sng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2.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Or copy an entire slide into your new presentation and then choose a fitting layout. Remember to delete the old, wrong layouts (go to View &gt; Slidemaster and delete them)</a:t>
            </a:r>
            <a:endParaRPr lang="en-GB" altLang="da-DK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 &amp; SLIDE ELEMENTS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Insert predefined slides and elements from the Templafy button. Choose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 elements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from the dropdown menu or from the buttons in the Templafy pane on the right side of the screen</a:t>
            </a:r>
            <a:endParaRPr lang="en-GB" altLang="da-DK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</p:txBody>
      </p:sp>
      <p:sp>
        <p:nvSpPr>
          <p:cNvPr id="65" name="Fast overskrift">
            <a:extLst>
              <a:ext uri="{FF2B5EF4-FFF2-40B4-BE49-F238E27FC236}">
                <a16:creationId xmlns:a16="http://schemas.microsoft.com/office/drawing/2014/main" id="{09C05D50-8477-4113-8B72-9C373B0FF9F9}"/>
              </a:ext>
            </a:extLst>
          </p:cNvPr>
          <p:cNvSpPr txBox="1"/>
          <p:nvPr userDrawn="1"/>
        </p:nvSpPr>
        <p:spPr>
          <a:xfrm>
            <a:off x="358776" y="244128"/>
            <a:ext cx="11290298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GB" sz="3200" b="0" noProof="1">
                <a:solidFill>
                  <a:srgbClr val="333333"/>
                </a:solidFill>
                <a:latin typeface="+mj-lt"/>
                <a:cs typeface="Verdana" panose="020B0604030504040204" pitchFamily="34" charset="0"/>
              </a:rPr>
              <a:t>TIPS &amp; TRICKS - YOUR USER GUIDE</a:t>
            </a:r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59A1415-DF88-48C2-BFBD-2900D34A9A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75883" y="1493859"/>
            <a:ext cx="378293" cy="543366"/>
          </a:xfrm>
          <a:prstGeom prst="rect">
            <a:avLst/>
          </a:prstGeom>
        </p:spPr>
      </p:pic>
      <p:sp>
        <p:nvSpPr>
          <p:cNvPr id="20" name="Date Placeholder 6" hidden="1">
            <a:extLst>
              <a:ext uri="{FF2B5EF4-FFF2-40B4-BE49-F238E27FC236}">
                <a16:creationId xmlns:a16="http://schemas.microsoft.com/office/drawing/2014/main" id="{56AA1691-6753-45B8-AB77-1105989467F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A5B220B3-5DAB-45AB-9B6A-9B7C36B5A57F}" type="datetime1">
              <a:rPr lang="en-GB" smtClean="0"/>
              <a:t>18/04/2023</a:t>
            </a:fld>
            <a:endParaRPr lang="en-GB"/>
          </a:p>
        </p:txBody>
      </p:sp>
      <p:sp>
        <p:nvSpPr>
          <p:cNvPr id="21" name="Footer Placeholder 8" hidden="1">
            <a:extLst>
              <a:ext uri="{FF2B5EF4-FFF2-40B4-BE49-F238E27FC236}">
                <a16:creationId xmlns:a16="http://schemas.microsoft.com/office/drawing/2014/main" id="{2F8C9320-E8BF-471F-8DD3-1BC47902191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22" name="Slide Number Placeholder 10" hidden="1">
            <a:extLst>
              <a:ext uri="{FF2B5EF4-FFF2-40B4-BE49-F238E27FC236}">
                <a16:creationId xmlns:a16="http://schemas.microsoft.com/office/drawing/2014/main" id="{B01A309B-80AB-481C-AE3F-3C56C2C92E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33">
            <a:extLst>
              <a:ext uri="{FF2B5EF4-FFF2-40B4-BE49-F238E27FC236}">
                <a16:creationId xmlns:a16="http://schemas.microsoft.com/office/drawing/2014/main" id="{B03E872F-21DD-423D-B6DE-4945F155FB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901" t="45142" r="62601" b="9046"/>
          <a:stretch/>
        </p:blipFill>
        <p:spPr>
          <a:xfrm>
            <a:off x="7210077" y="2430166"/>
            <a:ext cx="341204" cy="321707"/>
          </a:xfrm>
          <a:prstGeom prst="rect">
            <a:avLst/>
          </a:prstGeom>
        </p:spPr>
      </p:pic>
      <p:pic>
        <p:nvPicPr>
          <p:cNvPr id="14" name="Picture 2" descr="C:\Users\MAV~1.SKA\AppData\Local\Temp\SNAGHTMLe48c1e.PNG">
            <a:extLst>
              <a:ext uri="{FF2B5EF4-FFF2-40B4-BE49-F238E27FC236}">
                <a16:creationId xmlns:a16="http://schemas.microsoft.com/office/drawing/2014/main" id="{F708B370-AE70-4A27-B119-8EF9D44A86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883" y="4632457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2">
            <a:extLst>
              <a:ext uri="{FF2B5EF4-FFF2-40B4-BE49-F238E27FC236}">
                <a16:creationId xmlns:a16="http://schemas.microsoft.com/office/drawing/2014/main" id="{8B1B4749-2B7E-4474-A2D3-2B2892ADCA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5267" y="938540"/>
            <a:ext cx="2880000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TEXT STYLES</a:t>
            </a:r>
            <a:endParaRPr lang="en-GB" altLang="da-DK" sz="16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Use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TAB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-key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jump through levels. Click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ENTER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, then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TAB</a:t>
            </a: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GB" altLang="da-DK" sz="900" b="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To go back in levels use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SHIFT-TAB</a:t>
            </a:r>
            <a:endParaRPr lang="en-GB" sz="900" b="1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GB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Alternatively, </a:t>
            </a: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Increase</a:t>
            </a:r>
            <a:r>
              <a:rPr lang="en-GB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</a:t>
            </a:r>
            <a:r>
              <a:rPr lang="en-GB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Decrease </a:t>
            </a:r>
            <a:r>
              <a:rPr lang="en-GB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list level can be used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en-GB" altLang="da-DK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the </a:t>
            </a:r>
            <a:r>
              <a:rPr lang="en-GB" altLang="da-DK" sz="900" b="1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Reset </a:t>
            </a:r>
            <a:r>
              <a:rPr lang="en-GB" altLang="da-DK" sz="90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menu to reset position, size</a:t>
            </a:r>
            <a:r>
              <a:rPr lang="en-GB" altLang="da-DK" sz="900" baseline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and formatting of the slide placeholders to their default settings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SLIDES &amp; LAYOUTS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Click on the menu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New Slide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in the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Home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 tab to insert a new slide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Change layout</a:t>
            </a:r>
            <a:endParaRPr lang="en-GB" altLang="da-DK" sz="900" b="0" noProof="1">
              <a:solidFill>
                <a:srgbClr val="333333"/>
              </a:solidFill>
              <a:latin typeface="+mn-lt"/>
              <a:cs typeface="Verdana" panose="020B0604030504040204" pitchFamily="34" charset="0"/>
            </a:endParaRPr>
          </a:p>
          <a:p>
            <a:pPr marL="0" indent="0">
              <a:spcAft>
                <a:spcPts val="600"/>
              </a:spcAft>
              <a:buFont typeface="+mj-lt"/>
              <a:buNone/>
            </a:pPr>
            <a:r>
              <a:rPr lang="en-GB" sz="900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Click on the arrow next to </a:t>
            </a:r>
            <a:r>
              <a:rPr lang="en-GB" sz="900" b="1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Layout </a:t>
            </a:r>
            <a:r>
              <a:rPr lang="en-GB" sz="900">
                <a:solidFill>
                  <a:srgbClr val="333333"/>
                </a:solidFill>
                <a:latin typeface="+mn-lt"/>
                <a:ea typeface="Verdana" panose="020B0604030504040204" pitchFamily="34" charset="0"/>
              </a:rPr>
              <a:t>to view a dropdown menu of possible slide layouts</a:t>
            </a:r>
          </a:p>
          <a:p>
            <a:pPr marL="0" indent="0">
              <a:spcAft>
                <a:spcPts val="600"/>
              </a:spcAft>
              <a:buFont typeface="+mj-lt"/>
              <a:buNone/>
            </a:pPr>
            <a:endParaRPr lang="en-GB" sz="900">
              <a:solidFill>
                <a:srgbClr val="333333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Color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Use </a:t>
            </a:r>
            <a:r>
              <a:rPr lang="en-GB" altLang="da-DK" sz="900" b="1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Custom Colors </a:t>
            </a:r>
            <a: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  <a:t>to change color.</a:t>
            </a:r>
            <a:br>
              <a:rPr lang="en-GB" altLang="da-DK" sz="900" b="0" noProof="1">
                <a:solidFill>
                  <a:srgbClr val="333333"/>
                </a:solidFill>
                <a:latin typeface="+mn-lt"/>
                <a:cs typeface="Verdana" panose="020B0604030504040204" pitchFamily="34" charset="0"/>
              </a:rPr>
            </a:br>
            <a:endParaRPr lang="en-GB" sz="900">
              <a:solidFill>
                <a:srgbClr val="333333"/>
              </a:solidFill>
              <a:latin typeface="+mn-lt"/>
              <a:ea typeface="Verdana" panose="020B060403050404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12B8CEB7-8718-40FB-BCC9-2AC96094B83E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183906" y="4287980"/>
            <a:ext cx="475428" cy="176762"/>
          </a:xfrm>
          <a:prstGeom prst="rect">
            <a:avLst/>
          </a:prstGeom>
        </p:spPr>
      </p:pic>
      <p:pic>
        <p:nvPicPr>
          <p:cNvPr id="29" name="Picture 16">
            <a:extLst>
              <a:ext uri="{FF2B5EF4-FFF2-40B4-BE49-F238E27FC236}">
                <a16:creationId xmlns:a16="http://schemas.microsoft.com/office/drawing/2014/main" id="{1543AAD2-58D2-4DCE-A080-AFA6A459F608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83906" y="3470985"/>
            <a:ext cx="328881" cy="505501"/>
          </a:xfrm>
          <a:prstGeom prst="rect">
            <a:avLst/>
          </a:prstGeom>
        </p:spPr>
      </p:pic>
      <p:pic>
        <p:nvPicPr>
          <p:cNvPr id="30" name="Picture 20">
            <a:extLst>
              <a:ext uri="{FF2B5EF4-FFF2-40B4-BE49-F238E27FC236}">
                <a16:creationId xmlns:a16="http://schemas.microsoft.com/office/drawing/2014/main" id="{F410AF64-93DE-4C35-8AC4-D2AFA638F57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186604" y="2737830"/>
            <a:ext cx="538465" cy="17284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AAFDC93-9DCC-4CE4-B8D7-6137FEEF048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183906" y="2026540"/>
            <a:ext cx="457143" cy="25714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2B52D7-9EB4-432D-A8C5-A0DAE58EF038}"/>
              </a:ext>
            </a:extLst>
          </p:cNvPr>
          <p:cNvCxnSpPr>
            <a:cxnSpLocks/>
          </p:cNvCxnSpPr>
          <p:nvPr userDrawn="1"/>
        </p:nvCxnSpPr>
        <p:spPr>
          <a:xfrm>
            <a:off x="2757565" y="4996939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5E9322B-F814-45C1-A30F-1BB8D0604356}"/>
              </a:ext>
            </a:extLst>
          </p:cNvPr>
          <p:cNvCxnSpPr>
            <a:cxnSpLocks/>
          </p:cNvCxnSpPr>
          <p:nvPr userDrawn="1"/>
        </p:nvCxnSpPr>
        <p:spPr>
          <a:xfrm rot="19200000">
            <a:off x="2751034" y="4996939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39B075D-C775-447D-A3A2-2DDBE502A24E}"/>
              </a:ext>
            </a:extLst>
          </p:cNvPr>
          <p:cNvCxnSpPr>
            <a:cxnSpLocks/>
          </p:cNvCxnSpPr>
          <p:nvPr userDrawn="1"/>
        </p:nvCxnSpPr>
        <p:spPr>
          <a:xfrm>
            <a:off x="2757565" y="6075482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F27D424-46E2-4CE8-9A03-0D53792EDAE5}"/>
              </a:ext>
            </a:extLst>
          </p:cNvPr>
          <p:cNvCxnSpPr>
            <a:cxnSpLocks/>
          </p:cNvCxnSpPr>
          <p:nvPr userDrawn="1"/>
        </p:nvCxnSpPr>
        <p:spPr>
          <a:xfrm rot="19200000">
            <a:off x="2751034" y="6075482"/>
            <a:ext cx="907781" cy="31008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4368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Do not use layouts after this &gt;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en-GB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358775" y="656823"/>
            <a:ext cx="11472863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4000" b="0" noProof="0">
                <a:solidFill>
                  <a:schemeClr val="tx1"/>
                </a:solidFill>
              </a:rPr>
              <a:t>If you see any </a:t>
            </a:r>
            <a:r>
              <a:rPr lang="en-GB" sz="4000" b="1" i="1" noProof="0">
                <a:solidFill>
                  <a:schemeClr val="tx1"/>
                </a:solidFill>
              </a:rPr>
              <a:t>layouts after this </a:t>
            </a:r>
            <a:r>
              <a:rPr lang="en-GB" sz="4000" b="0" i="0" noProof="0">
                <a:solidFill>
                  <a:schemeClr val="tx1"/>
                </a:solidFill>
              </a:rPr>
              <a:t>one</a:t>
            </a:r>
            <a:r>
              <a:rPr lang="en-GB" sz="4000" b="1" i="1" noProof="0">
                <a:solidFill>
                  <a:schemeClr val="tx1"/>
                </a:solidFill>
              </a:rPr>
              <a:t>,</a:t>
            </a:r>
            <a:br>
              <a:rPr lang="en-GB" sz="4000" b="0" i="0" noProof="0">
                <a:solidFill>
                  <a:schemeClr val="tx1"/>
                </a:solidFill>
              </a:rPr>
            </a:br>
            <a:r>
              <a:rPr lang="en-GB" sz="4000" b="0" noProof="0">
                <a:solidFill>
                  <a:schemeClr val="tx1"/>
                </a:solidFill>
              </a:rPr>
              <a:t>do not use them. These layouts </a:t>
            </a:r>
            <a:r>
              <a:rPr lang="en-GB" sz="4000" b="1" i="1" u="none" noProof="0">
                <a:solidFill>
                  <a:schemeClr val="tx1"/>
                </a:solidFill>
              </a:rPr>
              <a:t>are not </a:t>
            </a:r>
            <a:r>
              <a:rPr lang="en-GB" sz="4000" b="0" noProof="0">
                <a:solidFill>
                  <a:schemeClr val="tx1"/>
                </a:solidFill>
              </a:rPr>
              <a:t>part of our corporate template.</a:t>
            </a:r>
            <a:endParaRPr lang="en-GB" sz="2400" b="0" noProof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tx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en-GB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30213" y="2745012"/>
            <a:ext cx="10152346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500" b="1" i="1" noProof="0">
                <a:solidFill>
                  <a:schemeClr val="tx1"/>
                </a:solidFill>
              </a:rPr>
              <a:t>Do not use </a:t>
            </a:r>
            <a:endParaRPr lang="en-GB" sz="2000" b="1" i="1">
              <a:solidFill>
                <a:schemeClr val="tx1"/>
              </a:solidFill>
            </a:endParaRPr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358775" y="5186455"/>
            <a:ext cx="11472863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800" b="0" noProof="0">
                <a:solidFill>
                  <a:schemeClr val="tx1"/>
                </a:solidFill>
              </a:rPr>
              <a:t>Due to PowerPoint’s standard Copy/Paste functionality extra undesirable layouts can appear.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en-GB" sz="1800" b="0" noProof="0">
                <a:solidFill>
                  <a:schemeClr val="tx1"/>
                </a:solidFill>
              </a:rPr>
              <a:t>Also notice: Layouts after this might contain potential confidential information.</a:t>
            </a: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706505A8-87EA-4BA0-B698-35156BC765D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06357EC7-0D53-4A60-9E41-D75A47B48389}" type="datetime1">
              <a:rPr lang="en-GB" smtClean="0"/>
              <a:t>18/04/2023</a:t>
            </a:fld>
            <a:endParaRPr lang="en-GB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AB150C2C-2030-498B-8262-6BD5BCCBB34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E81B246F-92C7-4EF8-ACD0-05F73C7095B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834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D1903C8B-6A03-40C4-AD50-AACDEC5FDA0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5DCE21D-C322-4B21-A60A-71E6E2C54DD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0"/>
            <a:ext cx="12193200" cy="6861600"/>
          </a:xfrm>
          <a:custGeom>
            <a:avLst/>
            <a:gdLst>
              <a:gd name="connsiteX0" fmla="*/ 6275387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2245058 h 6861600"/>
              <a:gd name="connsiteX5" fmla="*/ 1 w 12193200"/>
              <a:gd name="connsiteY5" fmla="*/ 2245058 h 6861600"/>
              <a:gd name="connsiteX6" fmla="*/ 1 w 12193200"/>
              <a:gd name="connsiteY6" fmla="*/ 3378783 h 6861600"/>
              <a:gd name="connsiteX7" fmla="*/ 3519949 w 12193200"/>
              <a:gd name="connsiteY7" fmla="*/ 3378783 h 6861600"/>
              <a:gd name="connsiteX8" fmla="*/ 3519949 w 12193200"/>
              <a:gd name="connsiteY8" fmla="*/ 2245058 h 6861600"/>
              <a:gd name="connsiteX9" fmla="*/ 6275387 w 12193200"/>
              <a:gd name="connsiteY9" fmla="*/ 2245058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3200" h="6861600">
                <a:moveTo>
                  <a:pt x="6275387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2245058"/>
                </a:lnTo>
                <a:lnTo>
                  <a:pt x="1" y="2245058"/>
                </a:lnTo>
                <a:lnTo>
                  <a:pt x="1" y="3378783"/>
                </a:lnTo>
                <a:lnTo>
                  <a:pt x="3519949" y="3378783"/>
                </a:lnTo>
                <a:lnTo>
                  <a:pt x="3519949" y="2245058"/>
                </a:lnTo>
                <a:lnTo>
                  <a:pt x="6275387" y="2245058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0" bIns="72000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1" y="358842"/>
            <a:ext cx="5094915" cy="1512000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pic>
        <p:nvPicPr>
          <p:cNvPr id="4" name="Logo">
            <a:extLst>
              <a:ext uri="{FF2B5EF4-FFF2-40B4-BE49-F238E27FC236}">
                <a16:creationId xmlns:a16="http://schemas.microsoft.com/office/drawing/2014/main" id="{FF3BE45C-E4DE-42B7-B25F-83E216F00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2642923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679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1B42BF88-9EAB-4FF1-8C7D-3D1A57D94546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6F7659C-7B1E-49FB-B560-86891DD563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6275387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2780908 h 6861600"/>
              <a:gd name="connsiteX5" fmla="*/ 1 w 12193200"/>
              <a:gd name="connsiteY5" fmla="*/ 2780908 h 6861600"/>
              <a:gd name="connsiteX6" fmla="*/ 1 w 12193200"/>
              <a:gd name="connsiteY6" fmla="*/ 3934964 h 6861600"/>
              <a:gd name="connsiteX7" fmla="*/ 3519949 w 12193200"/>
              <a:gd name="connsiteY7" fmla="*/ 3934964 h 6861600"/>
              <a:gd name="connsiteX8" fmla="*/ 3519949 w 12193200"/>
              <a:gd name="connsiteY8" fmla="*/ 2780908 h 6861600"/>
              <a:gd name="connsiteX9" fmla="*/ 6275387 w 12193200"/>
              <a:gd name="connsiteY9" fmla="*/ 2780908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3200" h="6861600">
                <a:moveTo>
                  <a:pt x="6275387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2780908"/>
                </a:lnTo>
                <a:lnTo>
                  <a:pt x="1" y="2780908"/>
                </a:lnTo>
                <a:lnTo>
                  <a:pt x="1" y="3934964"/>
                </a:lnTo>
                <a:lnTo>
                  <a:pt x="3519949" y="3934964"/>
                </a:lnTo>
                <a:lnTo>
                  <a:pt x="3519949" y="2780908"/>
                </a:lnTo>
                <a:lnTo>
                  <a:pt x="6275387" y="2780908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0" bIns="72000" anchor="b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338370"/>
            <a:ext cx="5094000" cy="1723004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E897BB9-C0DA-41AA-90EC-DB8C5FCE35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57742" y="2163337"/>
            <a:ext cx="5094000" cy="424197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BE643BFE-CC71-4C45-A510-41469C9CD8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205083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923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ED06D66A-00D9-479B-9856-27577BF36107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1AB11E3-DCD9-468D-AF31-A1154B63730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0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6858001 h 6861600"/>
              <a:gd name="connsiteX5" fmla="*/ 5915025 w 12193200"/>
              <a:gd name="connsiteY5" fmla="*/ 6858001 h 6861600"/>
              <a:gd name="connsiteX6" fmla="*/ 5915025 w 12193200"/>
              <a:gd name="connsiteY6" fmla="*/ 4077093 h 6861600"/>
              <a:gd name="connsiteX7" fmla="*/ 3519949 w 12193200"/>
              <a:gd name="connsiteY7" fmla="*/ 4077093 h 6861600"/>
              <a:gd name="connsiteX8" fmla="*/ 3519949 w 12193200"/>
              <a:gd name="connsiteY8" fmla="*/ 2975066 h 6861600"/>
              <a:gd name="connsiteX9" fmla="*/ 1 w 12193200"/>
              <a:gd name="connsiteY9" fmla="*/ 2975066 h 6861600"/>
              <a:gd name="connsiteX10" fmla="*/ 1 w 12193200"/>
              <a:gd name="connsiteY10" fmla="*/ 4077093 h 6861600"/>
              <a:gd name="connsiteX11" fmla="*/ 0 w 12193200"/>
              <a:gd name="connsiteY11" fmla="*/ 4077093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3200" h="6861600">
                <a:moveTo>
                  <a:pt x="0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6858001"/>
                </a:lnTo>
                <a:lnTo>
                  <a:pt x="5915025" y="6858001"/>
                </a:lnTo>
                <a:lnTo>
                  <a:pt x="5915025" y="4077093"/>
                </a:lnTo>
                <a:lnTo>
                  <a:pt x="3519949" y="4077093"/>
                </a:lnTo>
                <a:lnTo>
                  <a:pt x="3519949" y="2975066"/>
                </a:lnTo>
                <a:lnTo>
                  <a:pt x="1" y="2975066"/>
                </a:lnTo>
                <a:lnTo>
                  <a:pt x="1" y="4077093"/>
                </a:lnTo>
                <a:lnTo>
                  <a:pt x="0" y="4077093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72000" bIns="0" anchor="t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0" y="4472085"/>
            <a:ext cx="4734000" cy="1176240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4561A69-5067-410B-91C5-BE4B74B22D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60000" y="5860800"/>
            <a:ext cx="4734000" cy="544705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B01D38AB-220F-4FC4-8219-927BC28D87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361634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8110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D3E1E10-4E6B-4C9C-B68B-DC96BC56ABF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392B3FA-4A45-49A0-A3FB-2000E37DA94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custGeom>
            <a:avLst/>
            <a:gdLst>
              <a:gd name="connsiteX0" fmla="*/ 0 w 12193200"/>
              <a:gd name="connsiteY0" fmla="*/ 0 h 6861600"/>
              <a:gd name="connsiteX1" fmla="*/ 12193200 w 12193200"/>
              <a:gd name="connsiteY1" fmla="*/ 0 h 6861600"/>
              <a:gd name="connsiteX2" fmla="*/ 12193200 w 12193200"/>
              <a:gd name="connsiteY2" fmla="*/ 6861600 h 6861600"/>
              <a:gd name="connsiteX3" fmla="*/ 0 w 12193200"/>
              <a:gd name="connsiteY3" fmla="*/ 6861600 h 6861600"/>
              <a:gd name="connsiteX4" fmla="*/ 0 w 12193200"/>
              <a:gd name="connsiteY4" fmla="*/ 6858002 h 6861600"/>
              <a:gd name="connsiteX5" fmla="*/ 5762624 w 12193200"/>
              <a:gd name="connsiteY5" fmla="*/ 6858002 h 6861600"/>
              <a:gd name="connsiteX6" fmla="*/ 5762624 w 12193200"/>
              <a:gd name="connsiteY6" fmla="*/ 6858001 h 6861600"/>
              <a:gd name="connsiteX7" fmla="*/ 5915025 w 12193200"/>
              <a:gd name="connsiteY7" fmla="*/ 6858001 h 6861600"/>
              <a:gd name="connsiteX8" fmla="*/ 5915025 w 12193200"/>
              <a:gd name="connsiteY8" fmla="*/ 4501189 h 6861600"/>
              <a:gd name="connsiteX9" fmla="*/ 5762624 w 12193200"/>
              <a:gd name="connsiteY9" fmla="*/ 4501189 h 6861600"/>
              <a:gd name="connsiteX10" fmla="*/ 5762624 w 12193200"/>
              <a:gd name="connsiteY10" fmla="*/ 4495802 h 6861600"/>
              <a:gd name="connsiteX11" fmla="*/ 3519949 w 12193200"/>
              <a:gd name="connsiteY11" fmla="*/ 4495802 h 6861600"/>
              <a:gd name="connsiteX12" fmla="*/ 3519949 w 12193200"/>
              <a:gd name="connsiteY12" fmla="*/ 3355681 h 6861600"/>
              <a:gd name="connsiteX13" fmla="*/ 1 w 12193200"/>
              <a:gd name="connsiteY13" fmla="*/ 3355681 h 6861600"/>
              <a:gd name="connsiteX14" fmla="*/ 1 w 12193200"/>
              <a:gd name="connsiteY14" fmla="*/ 3362327 h 6861600"/>
              <a:gd name="connsiteX15" fmla="*/ 0 w 12193200"/>
              <a:gd name="connsiteY15" fmla="*/ 3362327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3200" h="6861600">
                <a:moveTo>
                  <a:pt x="0" y="0"/>
                </a:moveTo>
                <a:lnTo>
                  <a:pt x="12193200" y="0"/>
                </a:lnTo>
                <a:lnTo>
                  <a:pt x="12193200" y="6861600"/>
                </a:lnTo>
                <a:lnTo>
                  <a:pt x="0" y="6861600"/>
                </a:lnTo>
                <a:lnTo>
                  <a:pt x="0" y="6858002"/>
                </a:lnTo>
                <a:lnTo>
                  <a:pt x="5762624" y="6858002"/>
                </a:lnTo>
                <a:lnTo>
                  <a:pt x="5762624" y="6858001"/>
                </a:lnTo>
                <a:lnTo>
                  <a:pt x="5915025" y="6858001"/>
                </a:lnTo>
                <a:lnTo>
                  <a:pt x="5915025" y="4501189"/>
                </a:lnTo>
                <a:lnTo>
                  <a:pt x="5762624" y="4501189"/>
                </a:lnTo>
                <a:lnTo>
                  <a:pt x="5762624" y="4495802"/>
                </a:lnTo>
                <a:lnTo>
                  <a:pt x="3519949" y="4495802"/>
                </a:lnTo>
                <a:lnTo>
                  <a:pt x="3519949" y="3355681"/>
                </a:lnTo>
                <a:lnTo>
                  <a:pt x="1" y="3355681"/>
                </a:lnTo>
                <a:lnTo>
                  <a:pt x="1" y="3362327"/>
                </a:lnTo>
                <a:lnTo>
                  <a:pt x="0" y="3362327"/>
                </a:lnTo>
                <a:close/>
              </a:path>
            </a:pathLst>
          </a:custGeom>
          <a:solidFill>
            <a:srgbClr val="F9F9F7"/>
          </a:solidFill>
        </p:spPr>
        <p:txBody>
          <a:bodyPr wrap="square" lIns="72000" tIns="72000" bIns="72000" anchor="t" anchorCtr="0">
            <a:noAutofit/>
          </a:bodyPr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360001" y="4822763"/>
            <a:ext cx="4734551" cy="929108"/>
          </a:xfrm>
        </p:spPr>
        <p:txBody>
          <a:bodyPr anchor="t" anchorCtr="0"/>
          <a:lstStyle>
            <a:lvl1pPr algn="l">
              <a:lnSpc>
                <a:spcPct val="91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E897BB9-C0DA-41AA-90EC-DB8C5FCE35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60001" y="5860800"/>
            <a:ext cx="4734551" cy="424197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4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DA2544AE-9170-440D-A7DE-3D8825007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3777917"/>
            <a:ext cx="2617710" cy="3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6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BED15FA-6EE8-4B82-A537-F53ACAF84CA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28407CFA-12E8-4EE0-A351-546A2BCBA9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rgbClr val="F9F9F7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  <a:p>
            <a:endParaRPr lang="en-GB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E32549A6-0448-4926-86D9-B6AD75A15EC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658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0485800" cy="8028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31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40235187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righ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65259D24-E6A6-4D69-90CB-83073E8387B2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28407CFA-12E8-4EE0-A351-546A2BCBA9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rgbClr val="F9F9F7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  <a:p>
            <a:endParaRPr lang="en-GB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F1CD8122-E16A-4EEC-B42A-6AF75D66617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800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0485800" cy="8028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/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29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7791563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ark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BED15FA-6EE8-4B82-A537-F53ACAF84CA4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1">
            <a:extLst>
              <a:ext uri="{FF2B5EF4-FFF2-40B4-BE49-F238E27FC236}">
                <a16:creationId xmlns:a16="http://schemas.microsoft.com/office/drawing/2014/main" id="{28407CFA-12E8-4EE0-A351-546A2BCBA9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861600"/>
          </a:xfrm>
          <a:solidFill>
            <a:srgbClr val="F9F9F7"/>
          </a:solidFill>
        </p:spPr>
        <p:txBody>
          <a:bodyPr lIns="72000" tIns="7200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</a:t>
            </a:r>
            <a:r>
              <a:rPr lang="en-GB"/>
              <a:t>using the Insert tab – Pictures or from Templafy</a:t>
            </a:r>
          </a:p>
          <a:p>
            <a:endParaRPr lang="en-GB"/>
          </a:p>
        </p:txBody>
      </p:sp>
      <p:sp>
        <p:nvSpPr>
          <p:cNvPr id="14" name="Text Placeholder logo">
            <a:extLst>
              <a:ext uri="{FF2B5EF4-FFF2-40B4-BE49-F238E27FC236}">
                <a16:creationId xmlns:a16="http://schemas.microsoft.com/office/drawing/2014/main" id="{E32549A6-0448-4926-86D9-B6AD75A15EC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0000" y="5878658"/>
            <a:ext cx="2617200" cy="32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en-GB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50"/>
            <a:ext cx="10485800" cy="8028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>
                <a:solidFill>
                  <a:schemeClr val="bg1"/>
                </a:solidFill>
              </a:defRPr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31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147338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C6B010D-12BA-4529-B692-206652452F2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49"/>
            <a:ext cx="10485800" cy="804214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/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31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9BE5E2E4-C4EA-470A-9EED-5F0C8AEF39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5878800"/>
            <a:ext cx="2617200" cy="3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49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8" y="654050"/>
            <a:ext cx="3583351" cy="1175446"/>
          </a:xfrm>
        </p:spPr>
        <p:txBody>
          <a:bodyPr/>
          <a:lstStyle>
            <a:lvl1pPr>
              <a:defRPr sz="4100"/>
            </a:lvl1pPr>
          </a:lstStyle>
          <a:p>
            <a:r>
              <a:rPr lang="en-GB" noProof="0"/>
              <a:t>Click to add Agenda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03712" y="654050"/>
            <a:ext cx="5915025" cy="5483951"/>
          </a:xfrm>
        </p:spPr>
        <p:txBody>
          <a:bodyPr tIns="5400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1pPr>
            <a:lvl2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2pPr>
            <a:lvl3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3pPr>
            <a:lvl4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4pPr>
            <a:lvl5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5pPr>
            <a:lvl6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6pPr>
            <a:lvl7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7pPr>
            <a:lvl8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8pPr>
            <a:lvl9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agenda point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06308-6883-44E5-8AC1-4EFA41DAE4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7E5059-8FC8-469D-AF5C-AED221334502}" type="datetime1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8EA59-B5DA-44FE-A987-F0BBFEED3A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10AEC-4403-4C48-A85B-AE4CFE4111A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244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B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ound">
            <a:extLst>
              <a:ext uri="{FF2B5EF4-FFF2-40B4-BE49-F238E27FC236}">
                <a16:creationId xmlns:a16="http://schemas.microsoft.com/office/drawing/2014/main" id="{78ACD53B-260B-4FF0-BE81-47ED68F9F4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8" y="654050"/>
            <a:ext cx="3583351" cy="1175446"/>
          </a:xfrm>
        </p:spPr>
        <p:txBody>
          <a:bodyPr/>
          <a:lstStyle>
            <a:lvl1pPr>
              <a:defRPr sz="41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Agenda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03712" y="654050"/>
            <a:ext cx="5915025" cy="5483951"/>
          </a:xfrm>
        </p:spPr>
        <p:txBody>
          <a:bodyPr tIns="5400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1pPr>
            <a:lvl2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3pPr>
            <a:lvl4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4pPr>
            <a:lvl5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5pPr>
            <a:lvl6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6pPr>
            <a:lvl7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7pPr>
            <a:lvl8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8pPr>
            <a:lvl9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GB" noProof="0"/>
              <a:t>Click to add agenda point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06308-6883-44E5-8AC1-4EFA41DAE4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A79E5A-EC3D-4F9C-8449-9968B8A873CD}" type="datetime1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8EA59-B5DA-44FE-A987-F0BBFEED3A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10AEC-4403-4C48-A85B-AE4CFE4111A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Lav dynamik">
            <a:extLst>
              <a:ext uri="{FF2B5EF4-FFF2-40B4-BE49-F238E27FC236}">
                <a16:creationId xmlns:a16="http://schemas.microsoft.com/office/drawing/2014/main" id="{BCDDD54F-FD08-428B-BC60-617D3FA993D5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762373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CC7FD-8EF4-43FC-BAB3-47E907F17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F052-B495-40BE-9682-094846479C8E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C6AF5-5886-488E-94AF-540306D5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05638-6A02-4F90-BE63-DA3C1ABD6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856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9B33E8C-77AA-45CF-BAED-72698ECB8677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5558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4799" y="1829496"/>
            <a:ext cx="55584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9864-BFD0-4574-B370-8DFD1BF6363B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077399-E20C-4E2D-ABA6-E98BC4B145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726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D1FB72-4098-4689-9361-6F1734C49467}"/>
              </a:ext>
            </a:extLst>
          </p:cNvPr>
          <p:cNvCxnSpPr>
            <a:cxnSpLocks/>
          </p:cNvCxnSpPr>
          <p:nvPr userDrawn="1"/>
        </p:nvCxnSpPr>
        <p:spPr>
          <a:xfrm>
            <a:off x="412432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3583349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3" y="1829496"/>
            <a:ext cx="7529485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41A0D-1A7D-4418-872D-0A573109AE3D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224427-B940-40D0-B905-8D8D279710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734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5F7E35-11CE-4F15-B222-DEDB33EE33A5}"/>
              </a:ext>
            </a:extLst>
          </p:cNvPr>
          <p:cNvCxnSpPr>
            <a:cxnSpLocks/>
          </p:cNvCxnSpPr>
          <p:nvPr userDrawn="1"/>
        </p:nvCxnSpPr>
        <p:spPr>
          <a:xfrm>
            <a:off x="806767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247063" y="1829496"/>
            <a:ext cx="3586135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59999" y="1829496"/>
            <a:ext cx="75240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30481-804D-4542-835F-93D05E69FE5F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1B64688-EF18-4F0E-8937-7DCB334BAC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22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82D290-910D-44B1-91A3-31A92E9BCB8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829496"/>
            <a:ext cx="5558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3740E63-FE5A-40EF-8F52-2CDC77D09BC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74799" y="1829496"/>
            <a:ext cx="5558400" cy="4294800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84024-A9C5-4508-AFCD-8D104EF7641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F43399-B145-4BBC-AF2A-C9EC8B4305A6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B2F8F-9F9B-42D4-A558-CAD2544BFE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2A5FB-27BA-4F64-94C0-20040B8BCF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537FCD8-5A4A-4089-A17B-F334A597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3526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 hidden="1">
            <a:extLst>
              <a:ext uri="{FF2B5EF4-FFF2-40B4-BE49-F238E27FC236}">
                <a16:creationId xmlns:a16="http://schemas.microsoft.com/office/drawing/2014/main" id="{19E8C21D-363E-4C29-BCB1-2C67A41A6B1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C6B010D-12BA-4529-B692-206652452F2C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6DB35B2F-204D-4092-A860-94E70637BD4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Slide Number Placeholder 10" hidden="1">
            <a:extLst>
              <a:ext uri="{FF2B5EF4-FFF2-40B4-BE49-F238E27FC236}">
                <a16:creationId xmlns:a16="http://schemas.microsoft.com/office/drawing/2014/main" id="{1BEB41F5-194C-405C-8EDC-8C5E550FE0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22F6F34B-A8D0-4DB2-A40E-DF14A9DD8EC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654049"/>
            <a:ext cx="10485800" cy="804214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GB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0000" y="4687200"/>
            <a:ext cx="10485800" cy="828000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Verdana" panose="020B0604030504040204" pitchFamily="34" charset="0"/>
              <a:buChar char="​"/>
              <a:defRPr sz="1200"/>
            </a:lvl1pPr>
            <a:lvl2pPr marL="0" indent="0" algn="l">
              <a:buFont typeface="Verdana" panose="020B0604030504040204" pitchFamily="34" charset="0"/>
              <a:buNone/>
              <a:defRPr sz="1200">
                <a:solidFill>
                  <a:srgbClr val="333333"/>
                </a:solidFill>
              </a:defRPr>
            </a:lvl2pPr>
            <a:lvl3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3pPr>
            <a:lvl4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4pPr>
            <a:lvl5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5pPr>
            <a:lvl6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6pPr>
            <a:lvl7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7pPr>
            <a:lvl8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8pPr>
            <a:lvl9pPr marL="0" indent="0" algn="l">
              <a:buFont typeface="Verdana" panose="020B0604030504040204" pitchFamily="34" charset="0"/>
              <a:buChar char="​"/>
              <a:defRPr sz="1200">
                <a:solidFill>
                  <a:srgbClr val="333333"/>
                </a:solidFill>
              </a:defRPr>
            </a:lvl9pPr>
          </a:lstStyle>
          <a:p>
            <a:r>
              <a:rPr lang="en-GB"/>
              <a:t>Subtitle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D5CAD49-96B5-43EE-877D-1641596EA5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55531"/>
            <a:ext cx="10485800" cy="1476000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marL="144000" indent="0"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6000" kern="1200" spc="-20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Headline</a:t>
            </a:r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9BE5E2E4-C4EA-470A-9EED-5F0C8AEF39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" y="5878800"/>
            <a:ext cx="2617200" cy="3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17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412432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8067675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3583352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03712" y="1829496"/>
            <a:ext cx="3582987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A42D6F0-A4EA-4276-A4AC-9D1AB4342CE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247063" y="1829496"/>
            <a:ext cx="3584575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74F0F3-9842-478D-99B7-277D0E19CEC9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6F92-9067-4F04-94D8-F7763241FA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639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3134511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609605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D38A04-1ABE-4166-96F7-5B391214ECCE}"/>
              </a:ext>
            </a:extLst>
          </p:cNvPr>
          <p:cNvCxnSpPr>
            <a:cxnSpLocks/>
          </p:cNvCxnSpPr>
          <p:nvPr userDrawn="1"/>
        </p:nvCxnSpPr>
        <p:spPr>
          <a:xfrm>
            <a:off x="9057588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191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A42D6F0-A4EA-4276-A4AC-9D1AB4342CE2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78398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9C11E749-AE1E-4399-8F9B-3CD1A336BEF6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37599" y="1829496"/>
            <a:ext cx="2595600" cy="4294800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3B4BAF-2B92-4850-839C-D15349852EB5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EBD53E-C155-468A-BF38-271FB0741E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436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5648FC-B3C8-47BD-845A-99E2EB0898EB}"/>
              </a:ext>
            </a:extLst>
          </p:cNvPr>
          <p:cNvCxnSpPr>
            <a:cxnSpLocks/>
          </p:cNvCxnSpPr>
          <p:nvPr userDrawn="1"/>
        </p:nvCxnSpPr>
        <p:spPr>
          <a:xfrm>
            <a:off x="3134511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44B13E-5492-434C-AF88-0302168B648A}"/>
              </a:ext>
            </a:extLst>
          </p:cNvPr>
          <p:cNvCxnSpPr>
            <a:cxnSpLocks/>
          </p:cNvCxnSpPr>
          <p:nvPr userDrawn="1"/>
        </p:nvCxnSpPr>
        <p:spPr>
          <a:xfrm>
            <a:off x="6096050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D38A04-1ABE-4166-96F7-5B391214ECCE}"/>
              </a:ext>
            </a:extLst>
          </p:cNvPr>
          <p:cNvCxnSpPr>
            <a:cxnSpLocks/>
          </p:cNvCxnSpPr>
          <p:nvPr userDrawn="1"/>
        </p:nvCxnSpPr>
        <p:spPr>
          <a:xfrm>
            <a:off x="9057588" y="1829496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DE9F99B-72CE-4388-A07E-16E4FCA34B0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5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F984BEEF-AC3D-4E0F-9E5A-7B1D1E9410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318383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CE32555A-FE40-40E8-A71D-91AFA7E977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7991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F3477BD4-C018-4A4A-A1E7-1BDA53EDD04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37599" y="3883843"/>
            <a:ext cx="2595600" cy="2240732"/>
          </a:xfrm>
        </p:spPr>
        <p:txBody>
          <a:bodyPr/>
          <a:lstStyle/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78D1B62-08BD-49AB-8756-078500D8179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599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27E426B3-007C-4DCD-B395-04C274D4842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3191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D826721D-67F8-4284-AA9F-4B3CCE1F525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78398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11DEFE19-EE06-43A9-A968-EE248DB75F7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237599" y="1829496"/>
            <a:ext cx="2595600" cy="1894092"/>
          </a:xfrm>
          <a:solidFill>
            <a:srgbClr val="F9F9F7"/>
          </a:solidFill>
        </p:spPr>
        <p:txBody>
          <a:bodyPr lIns="72000" tIns="72000" anchor="t" anchorCtr="0"/>
          <a:lstStyle>
            <a:lvl1pPr marL="0" indent="0" algn="l">
              <a:spcAft>
                <a:spcPts val="0"/>
              </a:spcAft>
              <a:buNone/>
              <a:defRPr sz="12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9D45-376E-4BB4-AF66-EBFB815755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5352C5-81EC-4100-8EF4-0409291AC406}" type="datetime1">
              <a:rPr lang="en-GB" smtClean="0"/>
              <a:t>18/04/2023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DE4065-89C1-4F31-92C2-C722F8FDD5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CBF5B00-B445-4B0E-8583-A5FF5F82E3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7A819-D59E-4FB0-B4D8-4B50F3690A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717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4F6F59-6CB3-4166-9CD8-0F5BCD96726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6540034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E1FB56-AB97-4B01-A917-7353F3799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8" y="654010"/>
            <a:ext cx="7523999" cy="938253"/>
          </a:xfrm>
        </p:spPr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5041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9C5DF7-AA05-44B8-878C-85AD93C7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CEA19-5171-4127-A28C-C6D875C2D7D4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44664D2-EB52-4A0B-B455-1050F47E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C95586C-4D9B-49BB-B75A-228B73D2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09BBAAE4-B138-434A-AB2B-8751F2BDF242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15493906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0F3B86-9DC3-4846-A1AC-7D66924C2E85}"/>
              </a:ext>
            </a:extLst>
          </p:cNvPr>
          <p:cNvCxnSpPr>
            <a:cxnSpLocks/>
          </p:cNvCxnSpPr>
          <p:nvPr userDrawn="1"/>
        </p:nvCxnSpPr>
        <p:spPr>
          <a:xfrm>
            <a:off x="412598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8" y="1829496"/>
            <a:ext cx="35892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573133-6D27-4CF6-9680-4BBF4FB964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294799" y="1829496"/>
            <a:ext cx="35892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4D13B6-5D47-4342-AE7D-6E53AE9D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A3F283-0871-412B-8A65-5C27135FA311}" type="datetime1">
              <a:rPr lang="en-GB" smtClean="0"/>
              <a:t>18/04/2023</a:t>
            </a:fld>
            <a:endParaRPr lang="en-GB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AC3241-D38F-486C-A52D-8F4AF51C7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6540032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FA9F9E2-0E4E-4885-BB6E-89C9B4A0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B260E7-5145-4D60-B0FD-D666309BC8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8" y="654010"/>
            <a:ext cx="7523997" cy="938253"/>
          </a:xfrm>
        </p:spPr>
        <p:txBody>
          <a:bodyPr/>
          <a:lstStyle/>
          <a:p>
            <a:r>
              <a:rPr lang="en-GB" noProof="0"/>
              <a:t>Click to 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882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0F3B86-9DC3-4846-A1AC-7D66924C2E85}"/>
              </a:ext>
            </a:extLst>
          </p:cNvPr>
          <p:cNvCxnSpPr>
            <a:cxnSpLocks/>
          </p:cNvCxnSpPr>
          <p:nvPr userDrawn="1"/>
        </p:nvCxnSpPr>
        <p:spPr>
          <a:xfrm>
            <a:off x="8067982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02000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1999" y="1829496"/>
            <a:ext cx="3589198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5573133-6D27-4CF6-9680-4BBF4FB964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51198" y="1829496"/>
            <a:ext cx="3582001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B6B10-3B1D-4A83-ABAF-2B5A7A4DE68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67BCEC0-92C2-4FF9-A782-344903368E13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90EB1FC-C5EB-4C51-82E0-EA7BDC127E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B3EF062-88CB-43A8-9F24-FA8FE9948D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Lav dynamik">
            <a:extLst>
              <a:ext uri="{FF2B5EF4-FFF2-40B4-BE49-F238E27FC236}">
                <a16:creationId xmlns:a16="http://schemas.microsoft.com/office/drawing/2014/main" id="{1107FA97-AB49-4F73-B2DC-C8F68A25BF4B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1714166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ebble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rgbClr val="E3E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1594-E68D-46B5-98E0-BADEBF2D8E2F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015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ebble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3942000" cy="6861600"/>
          </a:xfrm>
          <a:prstGeom prst="rect">
            <a:avLst/>
          </a:prstGeom>
          <a:solidFill>
            <a:srgbClr val="E3E1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3211693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47831-B728-45B5-9E64-16620CFD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58E6-12DB-4BF0-8165-AE5E60E9367A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EB497-E060-4BFF-B186-5D99D377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6DF8674-639A-429C-8B67-B3687694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av dynamik">
            <a:extLst>
              <a:ext uri="{FF2B5EF4-FFF2-40B4-BE49-F238E27FC236}">
                <a16:creationId xmlns:a16="http://schemas.microsoft.com/office/drawing/2014/main" id="{25BA861B-AC5B-40E5-BBC1-791F84A5A56F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34923672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white"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4988D6-6DD0-4C39-8AE1-A7E25B5D1BF4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0085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8" y="654050"/>
            <a:ext cx="3583351" cy="1175446"/>
          </a:xfrm>
        </p:spPr>
        <p:txBody>
          <a:bodyPr/>
          <a:lstStyle>
            <a:lvl1pPr>
              <a:defRPr sz="4100"/>
            </a:lvl1pPr>
          </a:lstStyle>
          <a:p>
            <a:r>
              <a:rPr lang="en-GB" noProof="0"/>
              <a:t>Click to add Agenda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03712" y="654050"/>
            <a:ext cx="5915025" cy="5483951"/>
          </a:xfrm>
        </p:spPr>
        <p:txBody>
          <a:bodyPr tIns="5400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1pPr>
            <a:lvl2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2pPr>
            <a:lvl3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3pPr>
            <a:lvl4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4pPr>
            <a:lvl5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5pPr>
            <a:lvl6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6pPr>
            <a:lvl7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7pPr>
            <a:lvl8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8pPr>
            <a:lvl9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tx2"/>
              </a:buClr>
              <a:buSzPct val="100000"/>
              <a:buFont typeface="+mj-lt"/>
              <a:buAutoNum type="arabicPeriod"/>
              <a:defRPr sz="1600" b="0"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agenda point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06308-6883-44E5-8AC1-4EFA41DAE4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7E5059-8FC8-469D-AF5C-AED221334502}" type="datetime1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8EA59-B5DA-44FE-A987-F0BBFEED3A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10AEC-4403-4C48-A85B-AE4CFE4111A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0254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9240000" y="0"/>
            <a:ext cx="295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851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white">
          <a:xfrm>
            <a:off x="9606001" y="654050"/>
            <a:ext cx="2225637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7F6929-E9B5-46A3-B5E9-6150C85426CE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4" y="6438798"/>
            <a:ext cx="7528571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B50B2CC-7292-40E5-983B-8C9FE3719D3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735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6A8F7E-A651-41D6-98A1-26DD4B538840}"/>
              </a:ext>
            </a:extLst>
          </p:cNvPr>
          <p:cNvCxnSpPr>
            <a:cxnSpLocks/>
          </p:cNvCxnSpPr>
          <p:nvPr userDrawn="1"/>
        </p:nvCxnSpPr>
        <p:spPr>
          <a:xfrm>
            <a:off x="461722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904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8250000" y="0"/>
            <a:ext cx="394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620504" y="654050"/>
            <a:ext cx="3211693" cy="547024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59FA29BE-106E-4609-97DE-EDE0B0C087F7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12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4C8BD0-DD5C-4489-9629-555B91865A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8775" y="1829496"/>
            <a:ext cx="7525224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877688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9240000" y="0"/>
            <a:ext cx="295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851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99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606001" y="654050"/>
            <a:ext cx="2225637" cy="547024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F0EDC-1BA0-46A5-AFF6-FF8FC354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3EFAF684-C611-4113-B7D5-C3E527F22C4F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7527600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446710-E8D4-486F-90DE-EC9771FB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EF9E6FF-7726-40A8-94EA-A29CB944A47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73599" y="1829496"/>
            <a:ext cx="41004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180825-6800-4756-8533-D472E6030F49}"/>
              </a:ext>
            </a:extLst>
          </p:cNvPr>
          <p:cNvCxnSpPr>
            <a:cxnSpLocks/>
          </p:cNvCxnSpPr>
          <p:nvPr userDrawn="1"/>
        </p:nvCxnSpPr>
        <p:spPr>
          <a:xfrm>
            <a:off x="4617221" y="1829775"/>
            <a:ext cx="0" cy="4294800"/>
          </a:xfrm>
          <a:prstGeom prst="line">
            <a:avLst/>
          </a:prstGeom>
          <a:ln w="6350">
            <a:solidFill>
              <a:srgbClr val="B1B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486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6" hidden="1">
            <a:extLst>
              <a:ext uri="{FF2B5EF4-FFF2-40B4-BE49-F238E27FC236}">
                <a16:creationId xmlns:a16="http://schemas.microsoft.com/office/drawing/2014/main" id="{756EBC4B-94DD-497B-89B0-BFABB76B7F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4B04AE4-03BB-4174-AD21-7567A4C959F4}" type="datetime1">
              <a:rPr lang="en-GB" smtClean="0"/>
              <a:t>18/04/2023</a:t>
            </a:fld>
            <a:endParaRPr lang="en-GB"/>
          </a:p>
        </p:txBody>
      </p:sp>
      <p:sp>
        <p:nvSpPr>
          <p:cNvPr id="10" name="Slide Number Placeholder 10" hidden="1">
            <a:extLst>
              <a:ext uri="{FF2B5EF4-FFF2-40B4-BE49-F238E27FC236}">
                <a16:creationId xmlns:a16="http://schemas.microsoft.com/office/drawing/2014/main" id="{278ED99F-3EB8-45AB-B54D-DDBD71FB069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9" y="654050"/>
            <a:ext cx="7524000" cy="938213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C42D2E8-535A-4E76-941E-2AB83D872AB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50000" y="0"/>
            <a:ext cx="394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B3993-746A-4812-B604-1CB12E7A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6542737" cy="14400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901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394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496" y="654050"/>
            <a:ext cx="7524000" cy="936000"/>
          </a:xfrm>
        </p:spPr>
        <p:txBody>
          <a:bodyPr/>
          <a:lstStyle/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7496" y="1829496"/>
            <a:ext cx="7524000" cy="4296001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7DB29-13FA-4B09-A099-DDC9A23701C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A46E679-721E-4A44-A034-B3833441D488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73E84-2C35-47EE-9E5D-0C16556B1C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303713" y="6438798"/>
            <a:ext cx="5916287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A470A-F824-4C76-B4D6-585485AA2DE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868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08">
          <p15:clr>
            <a:srgbClr val="FBAE40"/>
          </p15:clr>
        </p15:guide>
        <p15:guide id="2" pos="2487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6" hidden="1">
            <a:extLst>
              <a:ext uri="{FF2B5EF4-FFF2-40B4-BE49-F238E27FC236}">
                <a16:creationId xmlns:a16="http://schemas.microsoft.com/office/drawing/2014/main" id="{B362E88C-9EAD-4C11-BE6B-5CB3B41E802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6C1ADEE-7B52-423A-9878-0398FEFAF71F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42646B51-B8EC-41E6-905C-2EA91C894C8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90800" y="0"/>
            <a:ext cx="69012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4573774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4573774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361043"/>
            <a:ext cx="3588036" cy="22175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849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29">
          <p15:clr>
            <a:srgbClr val="FBAE40"/>
          </p15:clr>
        </p15:guide>
        <p15:guide id="2" pos="3112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34AB29C-AE28-49BA-8CB9-70E6E1E173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49284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9755" y="654051"/>
            <a:ext cx="6531741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9755" y="3352800"/>
            <a:ext cx="6531741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54FEB-C389-4653-B226-8CADC584E9A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FD627AC-F023-4E38-BBE2-8CC6A4B15F9B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3BFA0-A0B2-46DF-BB77-1FCE2156E1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289755" y="6438798"/>
            <a:ext cx="493024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52393-FFA4-4674-9424-10C04085B84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94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29">
          <p15:clr>
            <a:srgbClr val="FBAE40"/>
          </p15:clr>
        </p15:guide>
        <p15:guide id="2" pos="3104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image key messag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35C0182F-ADAB-42FE-8E3F-6E031EAC242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791AE312-9C38-4B88-A1BD-03872F0FCB4A}" type="datetime1">
              <a:rPr lang="en-GB" smtClean="0"/>
              <a:t>18/04/2023</a:t>
            </a:fld>
            <a:endParaRPr lang="en-GB"/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1B428ADB-22C2-4C2B-9198-91AE2BA16AF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-2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901198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618480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618480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367354"/>
            <a:ext cx="5198435" cy="2154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Lav dynamik">
            <a:extLst>
              <a:ext uri="{FF2B5EF4-FFF2-40B4-BE49-F238E27FC236}">
                <a16:creationId xmlns:a16="http://schemas.microsoft.com/office/drawing/2014/main" id="{1A0DCCFC-0F80-4FEA-BB6A-651AF6A10A44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1272824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8" hidden="1">
            <a:extLst>
              <a:ext uri="{FF2B5EF4-FFF2-40B4-BE49-F238E27FC236}">
                <a16:creationId xmlns:a16="http://schemas.microsoft.com/office/drawing/2014/main" id="{FEDDE2A4-F6B9-48F4-9D70-713FCBC801A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5290800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50802" y="654051"/>
            <a:ext cx="618480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650802" y="3352800"/>
            <a:ext cx="618480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8D1D58-AB37-4343-ADE9-EEBE954DF792}" type="datetime1">
              <a:rPr lang="en-GB" smtClean="0"/>
              <a:t>18/04/2023</a:t>
            </a:fld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9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cyan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-2" y="0"/>
            <a:ext cx="6901200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225" y="654051"/>
            <a:ext cx="4563272" cy="2349448"/>
          </a:xfrm>
        </p:spPr>
        <p:txBody>
          <a:bodyPr/>
          <a:lstStyle>
            <a:lvl1pPr>
              <a:lnSpc>
                <a:spcPct val="91000"/>
              </a:lnSpc>
              <a:defRPr sz="4100"/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58225" y="3352800"/>
            <a:ext cx="4563272" cy="2772697"/>
          </a:xfr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3407EFD-739B-433D-AABC-B74FC5DD6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60000" y="654050"/>
            <a:ext cx="6184172" cy="547024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03372A-7FA0-487B-AC8F-173641FF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93368-26E3-4532-8FD8-7B783022E688}" type="datetime1">
              <a:rPr lang="en-GB" smtClean="0"/>
              <a:t>18/04/2023</a:t>
            </a:fld>
            <a:endParaRPr lang="en-GB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FEECF7-4538-440F-96EA-C21501C6A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43963" y="6438798"/>
            <a:ext cx="5200209" cy="14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04AFF32-2AA2-423E-A356-4B61B59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54F492D0-8979-441C-B481-C115B7F6449C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875862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B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ound">
            <a:extLst>
              <a:ext uri="{FF2B5EF4-FFF2-40B4-BE49-F238E27FC236}">
                <a16:creationId xmlns:a16="http://schemas.microsoft.com/office/drawing/2014/main" id="{78ACD53B-260B-4FF0-BE81-47ED68F9F4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998" y="654050"/>
            <a:ext cx="3583351" cy="1175446"/>
          </a:xfrm>
        </p:spPr>
        <p:txBody>
          <a:bodyPr/>
          <a:lstStyle>
            <a:lvl1pPr>
              <a:defRPr sz="41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Agenda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303712" y="654050"/>
            <a:ext cx="5915025" cy="5483951"/>
          </a:xfrm>
        </p:spPr>
        <p:txBody>
          <a:bodyPr tIns="54000"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1pPr>
            <a:lvl2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3pPr>
            <a:lvl4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4pPr>
            <a:lvl5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5pPr>
            <a:lvl6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6pPr>
            <a:lvl7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7pPr>
            <a:lvl8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8pPr>
            <a:lvl9pPr marL="342900" indent="-342900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Pct val="10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GB" noProof="0"/>
              <a:t>Click to add agenda point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06308-6883-44E5-8AC1-4EFA41DAE41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A79E5A-EC3D-4F9C-8449-9968B8A873CD}" type="datetime1">
              <a:rPr lang="en-GB" smtClean="0"/>
              <a:t>18/04/2023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78EA59-B5DA-44FE-A987-F0BBFEED3A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410AEC-4403-4C48-A85B-AE4CFE4111A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Lav dynamik">
            <a:extLst>
              <a:ext uri="{FF2B5EF4-FFF2-40B4-BE49-F238E27FC236}">
                <a16:creationId xmlns:a16="http://schemas.microsoft.com/office/drawing/2014/main" id="{BCDDD54F-FD08-428B-BC60-617D3FA993D5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18112712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cya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-1" y="0"/>
            <a:ext cx="4303713" cy="686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0"/>
            <a:ext cx="3584974" cy="1175446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1600"/>
            <a:ext cx="3584974" cy="277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FF4A83-F11D-4BA4-ACA2-28A4736CF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A26-CACC-472F-999E-6CEDC51DAFFB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6FF72C8-12DE-429B-98AC-66256B00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996" y="6438798"/>
            <a:ext cx="5558003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F8271F6-50AB-44A1-9998-6F78F158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6D075D77-F3B6-4EB5-9E52-AB5745AED53F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685132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pe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5290801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5290800" y="0"/>
            <a:ext cx="6901200" cy="686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48399" y="654050"/>
            <a:ext cx="6184800" cy="2349449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648399" y="3352800"/>
            <a:ext cx="6184800" cy="2772697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341C1-1ACE-4D5F-954C-E2A9E304D58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23212C7-A548-4370-9C24-272889F12011}" type="datetime1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03AEF-76B9-47EF-ADA3-08AB46B8689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648399" y="6438798"/>
            <a:ext cx="4571601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36FE6-E32E-4510-9DFD-1E158523278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1359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pe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0"/>
            <a:ext cx="3584974" cy="1175446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1600"/>
            <a:ext cx="3584974" cy="2772000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D52F-5F30-4092-B6BD-BC68EBA8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CB94-5BA6-4B5C-8025-21D6F4E52D5E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3160CC-677A-4E30-9B6F-4DD30FA6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7725" y="6438798"/>
            <a:ext cx="556227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BF8DDD7-7966-45A0-AD48-A99BD1B4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A4A15578-12D5-4CA3-AE58-36E6DB03E8B8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4246638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9036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6903600" y="0"/>
            <a:ext cx="52884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260312" y="654051"/>
            <a:ext cx="457529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white">
          <a:xfrm>
            <a:off x="7260312" y="3352800"/>
            <a:ext cx="4575290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D73515-F0A6-4B30-A688-5D4CF44B9186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0D0E1-89DD-41BB-9E30-0E38A07068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261225" y="6367354"/>
            <a:ext cx="2957513" cy="215444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82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 key message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360000" y="654051"/>
            <a:ext cx="3584974" cy="2136774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white">
          <a:xfrm>
            <a:off x="360000" y="3352800"/>
            <a:ext cx="3584974" cy="27726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0"/>
            <a:ext cx="7170004" cy="5470246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E0849-ADA5-4C35-BD3D-32AEC0275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65B1-CCC8-4072-99B6-C71232109F4F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1AB1FEE-9EFB-4823-A0D2-ECFD3E90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7725" y="6438798"/>
            <a:ext cx="5562275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4A6979C-ADCB-4300-A9EA-07138DC9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B1EEDA58-6175-4232-A50D-8C1F8D8DDEA6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638929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4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key message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6F462CB-49C6-43D4-8FBC-ABA17853FE2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9036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15" name="Background">
            <a:extLst>
              <a:ext uri="{FF2B5EF4-FFF2-40B4-BE49-F238E27FC236}">
                <a16:creationId xmlns:a16="http://schemas.microsoft.com/office/drawing/2014/main" id="{CFA65BDB-B1EC-4EF2-BD12-F97D9D8E2041}"/>
              </a:ext>
            </a:extLst>
          </p:cNvPr>
          <p:cNvSpPr/>
          <p:nvPr userDrawn="1"/>
        </p:nvSpPr>
        <p:spPr>
          <a:xfrm>
            <a:off x="6903600" y="0"/>
            <a:ext cx="52884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60312" y="654051"/>
            <a:ext cx="4575290" cy="2349448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260312" y="3352800"/>
            <a:ext cx="4575290" cy="277269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71951-D21A-4AD7-B0ED-D9EDFD6FD21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4C0216E3-463B-4CB8-BE43-497F498BEEEE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0D0E1-89DD-41BB-9E30-0E38A07068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7253288" y="6367354"/>
            <a:ext cx="2965450" cy="21544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8F7CD-9DD3-4685-B0A9-7CE0ABF9F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9376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key message gra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5B4101BC-2F6D-4C7D-BAF1-B5E98F520306}"/>
              </a:ext>
            </a:extLst>
          </p:cNvPr>
          <p:cNvSpPr/>
          <p:nvPr userDrawn="1"/>
        </p:nvSpPr>
        <p:spPr>
          <a:xfrm>
            <a:off x="0" y="0"/>
            <a:ext cx="4302000" cy="686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000" y="654051"/>
            <a:ext cx="3584974" cy="2136774"/>
          </a:xfrm>
        </p:spPr>
        <p:txBody>
          <a:bodyPr/>
          <a:lstStyle>
            <a:lvl1pPr>
              <a:lnSpc>
                <a:spcPct val="91000"/>
              </a:lnSpc>
              <a:defRPr sz="4100"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0000" y="3352800"/>
            <a:ext cx="3584974" cy="277269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61997" y="654051"/>
            <a:ext cx="7170004" cy="5470245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rgbClr val="333333"/>
                </a:solidFill>
              </a:defRPr>
            </a:lvl7pPr>
            <a:lvl8pPr>
              <a:defRPr>
                <a:solidFill>
                  <a:srgbClr val="333333"/>
                </a:solidFill>
              </a:defRPr>
            </a:lvl8pPr>
            <a:lvl9pPr>
              <a:defRPr>
                <a:solidFill>
                  <a:srgbClr val="333333"/>
                </a:solidFill>
              </a:defRPr>
            </a:lvl9pPr>
          </a:lstStyle>
          <a:p>
            <a:pPr lvl="0"/>
            <a:r>
              <a:rPr lang="en-GB" noProof="0"/>
              <a:t>Click to add text </a:t>
            </a:r>
            <a:br>
              <a:rPr lang="en-GB" noProof="0"/>
            </a:br>
            <a:r>
              <a:rPr lang="en-GB" noProof="0"/>
              <a:t>Enter &amp; TAB for next text level</a:t>
            </a:r>
            <a:br>
              <a:rPr lang="en-GB" noProof="0"/>
            </a:br>
            <a:r>
              <a:rPr lang="en-GB" noProof="0"/>
              <a:t>SHIFT+TAB to go back in levels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 noProof="0"/>
              <a:t>6</a:t>
            </a:r>
          </a:p>
          <a:p>
            <a:pPr lvl="6"/>
            <a:r>
              <a:rPr lang="en-GB" noProof="0"/>
              <a:t>7</a:t>
            </a:r>
          </a:p>
          <a:p>
            <a:pPr lvl="7"/>
            <a:r>
              <a:rPr lang="en-GB" noProof="0"/>
              <a:t>8</a:t>
            </a:r>
          </a:p>
          <a:p>
            <a:pPr lvl="8"/>
            <a:r>
              <a:rPr lang="en-GB" noProof="0"/>
              <a:t>9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D33C9E-6521-4DF1-93A8-375CEAEC2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E3078-35F5-4450-8DDB-1711F663AF0B}" type="datetime1">
              <a:rPr lang="en-GB" smtClean="0"/>
              <a:t>18/04/2023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023F77A-3C54-4C93-BB36-E29AEE7A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997" y="6438798"/>
            <a:ext cx="5558003" cy="144000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CE16FDD-BBE2-4F3D-ADDA-ED4FA9CE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Lav dynamik">
            <a:extLst>
              <a:ext uri="{FF2B5EF4-FFF2-40B4-BE49-F238E27FC236}">
                <a16:creationId xmlns:a16="http://schemas.microsoft.com/office/drawing/2014/main" id="{F6A1A2FD-ED95-4DEE-9A2C-FB659D867A09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accent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2993582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6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6" hidden="1">
            <a:extLst>
              <a:ext uri="{FF2B5EF4-FFF2-40B4-BE49-F238E27FC236}">
                <a16:creationId xmlns:a16="http://schemas.microsoft.com/office/drawing/2014/main" id="{B1DFE0D9-0BA4-4026-8A37-2B9467024CB1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87CEE0B2-D606-4C87-BD16-18AC95AF549F}" type="datetime1">
              <a:rPr lang="en-GB" smtClean="0"/>
              <a:t>18/04/2023</a:t>
            </a:fld>
            <a:endParaRPr lang="en-GB"/>
          </a:p>
        </p:txBody>
      </p:sp>
      <p:sp>
        <p:nvSpPr>
          <p:cNvPr id="10" name="Slide Number Placeholder 10" hidden="1">
            <a:extLst>
              <a:ext uri="{FF2B5EF4-FFF2-40B4-BE49-F238E27FC236}">
                <a16:creationId xmlns:a16="http://schemas.microsoft.com/office/drawing/2014/main" id="{B99F8788-0F5A-48AA-8CA3-6BDF988C91F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4D05E2D1-BF97-4F56-A04F-48768FE304D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en-GB"/>
          </a:p>
        </p:txBody>
      </p:sp>
      <p:sp>
        <p:nvSpPr>
          <p:cNvPr id="12" name="Background">
            <a:extLst>
              <a:ext uri="{FF2B5EF4-FFF2-40B4-BE49-F238E27FC236}">
                <a16:creationId xmlns:a16="http://schemas.microsoft.com/office/drawing/2014/main" id="{AB09C097-1BD9-4120-AB83-44067D1B1490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A3ADEAA8-6B38-44C6-9245-01A3512C10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rgbClr val="F9F9F7"/>
          </a:solidFill>
        </p:spPr>
        <p:txBody>
          <a:bodyPr lIns="72000" tIns="72000" rIns="72000" anchor="t" anchorCtr="0"/>
          <a:lstStyle>
            <a:lvl1pPr marL="0" indent="0" algn="l">
              <a:spcAft>
                <a:spcPts val="0"/>
              </a:spcAft>
              <a:buNone/>
              <a:defRPr sz="1600"/>
            </a:lvl1pPr>
          </a:lstStyle>
          <a:p>
            <a:r>
              <a:rPr lang="en-GB" noProof="0"/>
              <a:t>Mark placeholder to insert image using the Insert tab – Pictures or from Templafy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274109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(A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D603A-7559-4371-ACE3-B12E200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75B1503-1805-4DC5-AF6E-FDE48DB177B4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BCD5-ACF2-4924-B2F7-A3E3F0EB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07C-31DA-4CEA-947C-A0D8107B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Lav dynamik">
            <a:extLst>
              <a:ext uri="{FF2B5EF4-FFF2-40B4-BE49-F238E27FC236}">
                <a16:creationId xmlns:a16="http://schemas.microsoft.com/office/drawing/2014/main" id="{01B40D1A-C761-49C0-BCA5-BA2972BD1B0E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bg2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969793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(B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noProof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350000" y="1122363"/>
            <a:ext cx="8509963" cy="1984631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to add </a:t>
            </a:r>
            <a:r>
              <a:rPr lang="en-GB"/>
              <a:t>Breaker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350000" y="3503718"/>
            <a:ext cx="3939550" cy="1152000"/>
          </a:xfrm>
        </p:spPr>
        <p:txBody>
          <a:bodyPr lIns="3600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defRPr sz="16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buFont typeface="Verdana" panose="020B0604030504040204" pitchFamily="34" charset="0"/>
              <a:buChar char="​"/>
              <a:tabLst/>
              <a:defRPr sz="1600">
                <a:solidFill>
                  <a:schemeClr val="tx1"/>
                </a:solidFill>
              </a:defRPr>
            </a:lvl9pPr>
          </a:lstStyle>
          <a:p>
            <a:r>
              <a:rPr lang="en-GB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D603A-7559-4371-ACE3-B12E2008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4941B2-5F7F-4165-B2DE-D010B7A4A5F5}" type="datetime1">
              <a:rPr lang="en-GB" smtClean="0"/>
              <a:t>18/04/2023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8BCD5-ACF2-4924-B2F7-A3E3F0EB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807C-31DA-4CEA-947C-A0D8107B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Lav dynamik">
            <a:extLst>
              <a:ext uri="{FF2B5EF4-FFF2-40B4-BE49-F238E27FC236}">
                <a16:creationId xmlns:a16="http://schemas.microsoft.com/office/drawing/2014/main" id="{D556956A-96D6-4D98-8C29-19A32FDF3B33}"/>
              </a:ext>
            </a:extLst>
          </p:cNvPr>
          <p:cNvSpPr txBox="1"/>
          <p:nvPr userDrawn="1"/>
        </p:nvSpPr>
        <p:spPr>
          <a:xfrm>
            <a:off x="360000" y="6367354"/>
            <a:ext cx="775703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1"/>
                </a:solidFill>
              </a:rPr>
              <a:t>Ramboll</a:t>
            </a:r>
          </a:p>
        </p:txBody>
      </p:sp>
    </p:spTree>
    <p:extLst>
      <p:ext uri="{BB962C8B-B14F-4D97-AF65-F5344CB8AC3E}">
        <p14:creationId xmlns:p14="http://schemas.microsoft.com/office/powerpoint/2010/main" val="40309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26" Type="http://schemas.openxmlformats.org/officeDocument/2006/relationships/slideLayout" Target="../slideLayouts/slideLayout81.xml"/><Relationship Id="rId39" Type="http://schemas.openxmlformats.org/officeDocument/2006/relationships/slideLayout" Target="../slideLayouts/slideLayout94.xml"/><Relationship Id="rId21" Type="http://schemas.openxmlformats.org/officeDocument/2006/relationships/slideLayout" Target="../slideLayouts/slideLayout76.xml"/><Relationship Id="rId34" Type="http://schemas.openxmlformats.org/officeDocument/2006/relationships/slideLayout" Target="../slideLayouts/slideLayout89.xml"/><Relationship Id="rId42" Type="http://schemas.openxmlformats.org/officeDocument/2006/relationships/slideLayout" Target="../slideLayouts/slideLayout97.xml"/><Relationship Id="rId47" Type="http://schemas.openxmlformats.org/officeDocument/2006/relationships/slideLayout" Target="../slideLayouts/slideLayout102.xml"/><Relationship Id="rId50" Type="http://schemas.openxmlformats.org/officeDocument/2006/relationships/slideLayout" Target="../slideLayouts/slideLayout105.xml"/><Relationship Id="rId55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5" Type="http://schemas.openxmlformats.org/officeDocument/2006/relationships/slideLayout" Target="../slideLayouts/slideLayout80.xml"/><Relationship Id="rId33" Type="http://schemas.openxmlformats.org/officeDocument/2006/relationships/slideLayout" Target="../slideLayouts/slideLayout88.xml"/><Relationship Id="rId38" Type="http://schemas.openxmlformats.org/officeDocument/2006/relationships/slideLayout" Target="../slideLayouts/slideLayout93.xml"/><Relationship Id="rId46" Type="http://schemas.openxmlformats.org/officeDocument/2006/relationships/slideLayout" Target="../slideLayouts/slideLayout101.xml"/><Relationship Id="rId59" Type="http://schemas.openxmlformats.org/officeDocument/2006/relationships/image" Target="../media/image1.emf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slideLayout" Target="../slideLayouts/slideLayout75.xml"/><Relationship Id="rId29" Type="http://schemas.openxmlformats.org/officeDocument/2006/relationships/slideLayout" Target="../slideLayouts/slideLayout84.xml"/><Relationship Id="rId41" Type="http://schemas.openxmlformats.org/officeDocument/2006/relationships/slideLayout" Target="../slideLayouts/slideLayout96.xml"/><Relationship Id="rId54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24" Type="http://schemas.openxmlformats.org/officeDocument/2006/relationships/slideLayout" Target="../slideLayouts/slideLayout79.xml"/><Relationship Id="rId32" Type="http://schemas.openxmlformats.org/officeDocument/2006/relationships/slideLayout" Target="../slideLayouts/slideLayout87.xml"/><Relationship Id="rId37" Type="http://schemas.openxmlformats.org/officeDocument/2006/relationships/slideLayout" Target="../slideLayouts/slideLayout92.xml"/><Relationship Id="rId40" Type="http://schemas.openxmlformats.org/officeDocument/2006/relationships/slideLayout" Target="../slideLayouts/slideLayout95.xml"/><Relationship Id="rId45" Type="http://schemas.openxmlformats.org/officeDocument/2006/relationships/slideLayout" Target="../slideLayouts/slideLayout100.xml"/><Relationship Id="rId53" Type="http://schemas.openxmlformats.org/officeDocument/2006/relationships/slideLayout" Target="../slideLayouts/slideLayout108.xml"/><Relationship Id="rId58" Type="http://schemas.openxmlformats.org/officeDocument/2006/relationships/oleObject" Target="../embeddings/oleObject4.bin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23" Type="http://schemas.openxmlformats.org/officeDocument/2006/relationships/slideLayout" Target="../slideLayouts/slideLayout78.xml"/><Relationship Id="rId28" Type="http://schemas.openxmlformats.org/officeDocument/2006/relationships/slideLayout" Target="../slideLayouts/slideLayout83.xml"/><Relationship Id="rId36" Type="http://schemas.openxmlformats.org/officeDocument/2006/relationships/slideLayout" Target="../slideLayouts/slideLayout91.xml"/><Relationship Id="rId49" Type="http://schemas.openxmlformats.org/officeDocument/2006/relationships/slideLayout" Target="../slideLayouts/slideLayout104.xml"/><Relationship Id="rId57" Type="http://schemas.openxmlformats.org/officeDocument/2006/relationships/tags" Target="../tags/tag5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31" Type="http://schemas.openxmlformats.org/officeDocument/2006/relationships/slideLayout" Target="../slideLayouts/slideLayout86.xml"/><Relationship Id="rId44" Type="http://schemas.openxmlformats.org/officeDocument/2006/relationships/slideLayout" Target="../slideLayouts/slideLayout99.xml"/><Relationship Id="rId52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Relationship Id="rId22" Type="http://schemas.openxmlformats.org/officeDocument/2006/relationships/slideLayout" Target="../slideLayouts/slideLayout77.xml"/><Relationship Id="rId27" Type="http://schemas.openxmlformats.org/officeDocument/2006/relationships/slideLayout" Target="../slideLayouts/slideLayout82.xml"/><Relationship Id="rId30" Type="http://schemas.openxmlformats.org/officeDocument/2006/relationships/slideLayout" Target="../slideLayouts/slideLayout85.xml"/><Relationship Id="rId35" Type="http://schemas.openxmlformats.org/officeDocument/2006/relationships/slideLayout" Target="../slideLayouts/slideLayout90.xml"/><Relationship Id="rId43" Type="http://schemas.openxmlformats.org/officeDocument/2006/relationships/slideLayout" Target="../slideLayouts/slideLayout98.xml"/><Relationship Id="rId48" Type="http://schemas.openxmlformats.org/officeDocument/2006/relationships/slideLayout" Target="../slideLayouts/slideLayout103.xml"/><Relationship Id="rId56" Type="http://schemas.openxmlformats.org/officeDocument/2006/relationships/theme" Target="../theme/theme2.xml"/><Relationship Id="rId8" Type="http://schemas.openxmlformats.org/officeDocument/2006/relationships/slideLayout" Target="../slideLayouts/slideLayout63.xml"/><Relationship Id="rId51" Type="http://schemas.openxmlformats.org/officeDocument/2006/relationships/slideLayout" Target="../slideLayouts/slideLayout106.xml"/><Relationship Id="rId3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45A3CF6-4343-4A8B-9C19-D343D6B48B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7"/>
            </p:custDataLst>
            <p:extLst>
              <p:ext uri="{D42A27DB-BD31-4B8C-83A1-F6EECF244321}">
                <p14:modId xmlns:p14="http://schemas.microsoft.com/office/powerpoint/2010/main" val="2755909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8" imgW="408" imgH="408" progId="TCLayout.ActiveDocument.1">
                  <p:embed/>
                </p:oleObj>
              </mc:Choice>
              <mc:Fallback>
                <p:oleObj name="think-cell Slide" r:id="rId58" imgW="408" imgH="40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45A3CF6-4343-4A8B-9C19-D343D6B48B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guide" hidden="1">
            <a:extLst>
              <a:ext uri="{FF2B5EF4-FFF2-40B4-BE49-F238E27FC236}">
                <a16:creationId xmlns:a16="http://schemas.microsoft.com/office/drawing/2014/main" id="{15561ECF-7D46-418C-8729-C8ECF83A13E2}"/>
              </a:ext>
            </a:extLst>
          </p:cNvPr>
          <p:cNvGrpSpPr/>
          <p:nvPr userDrawn="1"/>
        </p:nvGrpSpPr>
        <p:grpSpPr>
          <a:xfrm>
            <a:off x="358775" y="652461"/>
            <a:ext cx="11473225" cy="5911853"/>
            <a:chOff x="358775" y="652461"/>
            <a:chExt cx="11473225" cy="591185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9F99D4-F67E-4434-8A77-73CFD8194BE7}"/>
                </a:ext>
              </a:extLst>
            </p:cNvPr>
            <p:cNvSpPr/>
            <p:nvPr userDrawn="1"/>
          </p:nvSpPr>
          <p:spPr>
            <a:xfrm>
              <a:off x="98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2247C1-8999-4428-B39C-99101426123D}"/>
                </a:ext>
              </a:extLst>
            </p:cNvPr>
            <p:cNvSpPr/>
            <p:nvPr userDrawn="1"/>
          </p:nvSpPr>
          <p:spPr>
            <a:xfrm>
              <a:off x="360000" y="652462"/>
              <a:ext cx="11472000" cy="5911851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1125219-FD9A-41B2-B1E3-EAB13584C8B0}"/>
                </a:ext>
              </a:extLst>
            </p:cNvPr>
            <p:cNvSpPr/>
            <p:nvPr userDrawn="1"/>
          </p:nvSpPr>
          <p:spPr>
            <a:xfrm>
              <a:off x="358775" y="1828800"/>
              <a:ext cx="11472863" cy="4735514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en-GB" sz="2000" noProof="0" err="1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916D790-5B35-4F06-B6DB-EC1E2EB169A5}"/>
                </a:ext>
              </a:extLst>
            </p:cNvPr>
            <p:cNvSpPr/>
            <p:nvPr userDrawn="1"/>
          </p:nvSpPr>
          <p:spPr>
            <a:xfrm>
              <a:off x="1972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DCB2FC5-A2F6-4A4F-84AA-43534FE975BF}"/>
                </a:ext>
              </a:extLst>
            </p:cNvPr>
            <p:cNvSpPr/>
            <p:nvPr userDrawn="1"/>
          </p:nvSpPr>
          <p:spPr>
            <a:xfrm>
              <a:off x="2958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5EB2D0-7A80-405D-B665-12F8D4CC5F63}"/>
                </a:ext>
              </a:extLst>
            </p:cNvPr>
            <p:cNvSpPr/>
            <p:nvPr userDrawn="1"/>
          </p:nvSpPr>
          <p:spPr>
            <a:xfrm>
              <a:off x="3944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E2768B5-D959-48CB-BDED-4EAD8F5FF0AD}"/>
                </a:ext>
              </a:extLst>
            </p:cNvPr>
            <p:cNvSpPr/>
            <p:nvPr userDrawn="1"/>
          </p:nvSpPr>
          <p:spPr>
            <a:xfrm>
              <a:off x="4930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EE85FF8-3F3E-4005-8518-F5A205F1651A}"/>
                </a:ext>
              </a:extLst>
            </p:cNvPr>
            <p:cNvSpPr/>
            <p:nvPr userDrawn="1"/>
          </p:nvSpPr>
          <p:spPr>
            <a:xfrm>
              <a:off x="591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39F7EBC-85F9-49AF-A359-590F00976AFB}"/>
                </a:ext>
              </a:extLst>
            </p:cNvPr>
            <p:cNvSpPr/>
            <p:nvPr userDrawn="1"/>
          </p:nvSpPr>
          <p:spPr>
            <a:xfrm>
              <a:off x="6902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7F1FA3E-E852-433E-9D2C-2852FFC2D8B6}"/>
                </a:ext>
              </a:extLst>
            </p:cNvPr>
            <p:cNvSpPr/>
            <p:nvPr userDrawn="1"/>
          </p:nvSpPr>
          <p:spPr>
            <a:xfrm>
              <a:off x="7888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2443D88-E494-49A4-9054-8E60E8F2A85E}"/>
                </a:ext>
              </a:extLst>
            </p:cNvPr>
            <p:cNvSpPr/>
            <p:nvPr userDrawn="1"/>
          </p:nvSpPr>
          <p:spPr>
            <a:xfrm>
              <a:off x="8874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83D840B-83FD-46BD-BEA5-2505FBE2EFF8}"/>
                </a:ext>
              </a:extLst>
            </p:cNvPr>
            <p:cNvSpPr/>
            <p:nvPr userDrawn="1"/>
          </p:nvSpPr>
          <p:spPr>
            <a:xfrm>
              <a:off x="9860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ABC8FB8-5C7D-4EA0-B3F8-180CCCB2B78F}"/>
                </a:ext>
              </a:extLst>
            </p:cNvPr>
            <p:cNvSpPr/>
            <p:nvPr userDrawn="1"/>
          </p:nvSpPr>
          <p:spPr>
            <a:xfrm>
              <a:off x="1084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6E85EE-3577-48A9-A89C-EA48B414776F}"/>
                </a:ext>
              </a:extLst>
            </p:cNvPr>
            <p:cNvSpPr/>
            <p:nvPr userDrawn="1"/>
          </p:nvSpPr>
          <p:spPr>
            <a:xfrm>
              <a:off x="358775" y="6124575"/>
              <a:ext cx="11473200" cy="439739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en-GB" sz="2000" noProof="0" err="1"/>
            </a:p>
          </p:txBody>
        </p:sp>
      </p:grpSp>
      <p:sp>
        <p:nvSpPr>
          <p:cNvPr id="4" name="Logo name">
            <a:extLst>
              <a:ext uri="{FF2B5EF4-FFF2-40B4-BE49-F238E27FC236}">
                <a16:creationId xmlns:a16="http://schemas.microsoft.com/office/drawing/2014/main" id="{01B9A0B6-FAB9-47A4-9AD8-E4A32831A03D}"/>
              </a:ext>
            </a:extLst>
          </p:cNvPr>
          <p:cNvSpPr txBox="1"/>
          <p:nvPr userDrawn="1"/>
        </p:nvSpPr>
        <p:spPr>
          <a:xfrm>
            <a:off x="360000" y="6368400"/>
            <a:ext cx="777600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55200"/>
            <a:ext cx="104832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28800"/>
            <a:ext cx="11473200" cy="429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Level 1 (Enter+TAB for next text level, SHIFT+TAB to go back in levels)</a:t>
            </a:r>
          </a:p>
          <a:p>
            <a:pPr lvl="1"/>
            <a:r>
              <a:rPr lang="en-GB" noProof="0"/>
              <a:t>Level 2</a:t>
            </a:r>
          </a:p>
          <a:p>
            <a:pPr lvl="2"/>
            <a:r>
              <a:rPr lang="en-GB" noProof="0"/>
              <a:t>Level 3</a:t>
            </a:r>
          </a:p>
          <a:p>
            <a:pPr lvl="3"/>
            <a:r>
              <a:rPr lang="en-GB" noProof="0"/>
              <a:t>Level 4</a:t>
            </a:r>
          </a:p>
          <a:p>
            <a:pPr lvl="4"/>
            <a:r>
              <a:rPr lang="en-GB" noProof="0"/>
              <a:t>Level 5</a:t>
            </a:r>
          </a:p>
          <a:p>
            <a:pPr lvl="5"/>
            <a:r>
              <a:rPr lang="en-GB" noProof="0"/>
              <a:t>Level 6</a:t>
            </a:r>
          </a:p>
          <a:p>
            <a:pPr lvl="6"/>
            <a:r>
              <a:rPr lang="en-GB" noProof="0"/>
              <a:t>Level 7</a:t>
            </a:r>
          </a:p>
          <a:p>
            <a:pPr lvl="7"/>
            <a:r>
              <a:rPr lang="en-GB" noProof="0"/>
              <a:t>Level 8</a:t>
            </a:r>
          </a:p>
          <a:p>
            <a:pPr lvl="8"/>
            <a:r>
              <a:rPr lang="en-GB" noProof="0"/>
              <a:t>Level 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3F1B6-0743-4D14-8B95-B030120DE5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206800" y="6310800"/>
            <a:ext cx="626400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D7C7A626-396F-47CE-9599-33B16A849820}" type="datetime1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60BDC-2796-43E8-A075-B3BFBC3B2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800" y="6440400"/>
            <a:ext cx="8877600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2516E-ED5A-4F68-B285-E8D0CC42F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4100" kern="120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b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" indent="-10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" indent="-10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21" userDrawn="1">
          <p15:clr>
            <a:srgbClr val="A4A3A4"/>
          </p15:clr>
        </p15:guide>
        <p15:guide id="2" pos="847" userDrawn="1">
          <p15:clr>
            <a:srgbClr val="A4A3A4"/>
          </p15:clr>
        </p15:guide>
        <p15:guide id="3" orient="horz" pos="410" userDrawn="1">
          <p15:clr>
            <a:srgbClr val="F26B43"/>
          </p15:clr>
        </p15:guide>
        <p15:guide id="4" orient="horz" pos="4135" userDrawn="1">
          <p15:clr>
            <a:srgbClr val="A4A3A4"/>
          </p15:clr>
        </p15:guide>
        <p15:guide id="5" pos="226" userDrawn="1">
          <p15:clr>
            <a:srgbClr val="F26B43"/>
          </p15:clr>
        </p15:guide>
        <p15:guide id="6" pos="7453" userDrawn="1">
          <p15:clr>
            <a:srgbClr val="F26B43"/>
          </p15:clr>
        </p15:guide>
        <p15:guide id="7" orient="horz" pos="1152" userDrawn="1">
          <p15:clr>
            <a:srgbClr val="F26B43"/>
          </p15:clr>
        </p15:guide>
        <p15:guide id="8" pos="1242" userDrawn="1">
          <p15:clr>
            <a:srgbClr val="A4A3A4"/>
          </p15:clr>
        </p15:guide>
        <p15:guide id="9" pos="1468" userDrawn="1">
          <p15:clr>
            <a:srgbClr val="A4A3A4"/>
          </p15:clr>
        </p15:guide>
        <p15:guide id="10" pos="1863" userDrawn="1">
          <p15:clr>
            <a:srgbClr val="A4A3A4"/>
          </p15:clr>
        </p15:guide>
        <p15:guide id="11" pos="2090" userDrawn="1">
          <p15:clr>
            <a:srgbClr val="A4A3A4"/>
          </p15:clr>
        </p15:guide>
        <p15:guide id="12" pos="2484" userDrawn="1">
          <p15:clr>
            <a:srgbClr val="A4A3A4"/>
          </p15:clr>
        </p15:guide>
        <p15:guide id="13" pos="2711" userDrawn="1">
          <p15:clr>
            <a:srgbClr val="A4A3A4"/>
          </p15:clr>
        </p15:guide>
        <p15:guide id="14" pos="3105" userDrawn="1">
          <p15:clr>
            <a:srgbClr val="A4A3A4"/>
          </p15:clr>
        </p15:guide>
        <p15:guide id="15" pos="3332" userDrawn="1">
          <p15:clr>
            <a:srgbClr val="A4A3A4"/>
          </p15:clr>
        </p15:guide>
        <p15:guide id="16" pos="3726" userDrawn="1">
          <p15:clr>
            <a:srgbClr val="A4A3A4"/>
          </p15:clr>
        </p15:guide>
        <p15:guide id="17" pos="3953" userDrawn="1">
          <p15:clr>
            <a:srgbClr val="A4A3A4"/>
          </p15:clr>
        </p15:guide>
        <p15:guide id="18" pos="4347" userDrawn="1">
          <p15:clr>
            <a:srgbClr val="A4A3A4"/>
          </p15:clr>
        </p15:guide>
        <p15:guide id="19" pos="4574" userDrawn="1">
          <p15:clr>
            <a:srgbClr val="A4A3A4"/>
          </p15:clr>
        </p15:guide>
        <p15:guide id="20" pos="4968" userDrawn="1">
          <p15:clr>
            <a:srgbClr val="A4A3A4"/>
          </p15:clr>
        </p15:guide>
        <p15:guide id="21" pos="5195" userDrawn="1">
          <p15:clr>
            <a:srgbClr val="A4A3A4"/>
          </p15:clr>
        </p15:guide>
        <p15:guide id="22" pos="5589" userDrawn="1">
          <p15:clr>
            <a:srgbClr val="A4A3A4"/>
          </p15:clr>
        </p15:guide>
        <p15:guide id="23" pos="5816" userDrawn="1">
          <p15:clr>
            <a:srgbClr val="A4A3A4"/>
          </p15:clr>
        </p15:guide>
        <p15:guide id="24" pos="6211" userDrawn="1">
          <p15:clr>
            <a:srgbClr val="A4A3A4"/>
          </p15:clr>
        </p15:guide>
        <p15:guide id="25" pos="6437" userDrawn="1">
          <p15:clr>
            <a:srgbClr val="A4A3A4"/>
          </p15:clr>
        </p15:guide>
        <p15:guide id="26" pos="6832" userDrawn="1">
          <p15:clr>
            <a:srgbClr val="A4A3A4"/>
          </p15:clr>
        </p15:guide>
        <p15:guide id="27" pos="7058" userDrawn="1">
          <p15:clr>
            <a:srgbClr val="A4A3A4"/>
          </p15:clr>
        </p15:guide>
        <p15:guide id="28" orient="horz" pos="38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F9AE5F9C-F329-47C6-8F94-5BCE2A7C40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7"/>
            </p:custDataLst>
            <p:extLst>
              <p:ext uri="{D42A27DB-BD31-4B8C-83A1-F6EECF244321}">
                <p14:modId xmlns:p14="http://schemas.microsoft.com/office/powerpoint/2010/main" val="273471531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8" imgW="408" imgH="408" progId="TCLayout.ActiveDocument.1">
                  <p:embed/>
                </p:oleObj>
              </mc:Choice>
              <mc:Fallback>
                <p:oleObj name="think-cell Slide" r:id="rId58" imgW="408" imgH="40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F9AE5F9C-F329-47C6-8F94-5BCE2A7C40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guide" hidden="1">
            <a:extLst>
              <a:ext uri="{FF2B5EF4-FFF2-40B4-BE49-F238E27FC236}">
                <a16:creationId xmlns:a16="http://schemas.microsoft.com/office/drawing/2014/main" id="{15561ECF-7D46-418C-8729-C8ECF83A13E2}"/>
              </a:ext>
            </a:extLst>
          </p:cNvPr>
          <p:cNvGrpSpPr/>
          <p:nvPr userDrawn="1"/>
        </p:nvGrpSpPr>
        <p:grpSpPr>
          <a:xfrm>
            <a:off x="358775" y="652461"/>
            <a:ext cx="11473225" cy="5911853"/>
            <a:chOff x="358775" y="652461"/>
            <a:chExt cx="11473225" cy="591185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79F99D4-F67E-4434-8A77-73CFD8194BE7}"/>
                </a:ext>
              </a:extLst>
            </p:cNvPr>
            <p:cNvSpPr/>
            <p:nvPr userDrawn="1"/>
          </p:nvSpPr>
          <p:spPr>
            <a:xfrm>
              <a:off x="98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B2247C1-8999-4428-B39C-99101426123D}"/>
                </a:ext>
              </a:extLst>
            </p:cNvPr>
            <p:cNvSpPr/>
            <p:nvPr userDrawn="1"/>
          </p:nvSpPr>
          <p:spPr>
            <a:xfrm>
              <a:off x="360000" y="652462"/>
              <a:ext cx="11472000" cy="5911851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1125219-FD9A-41B2-B1E3-EAB13584C8B0}"/>
                </a:ext>
              </a:extLst>
            </p:cNvPr>
            <p:cNvSpPr/>
            <p:nvPr userDrawn="1"/>
          </p:nvSpPr>
          <p:spPr>
            <a:xfrm>
              <a:off x="358775" y="1828800"/>
              <a:ext cx="11472863" cy="4735514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en-GB" sz="2000" noProof="0" err="1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916D790-5B35-4F06-B6DB-EC1E2EB169A5}"/>
                </a:ext>
              </a:extLst>
            </p:cNvPr>
            <p:cNvSpPr/>
            <p:nvPr userDrawn="1"/>
          </p:nvSpPr>
          <p:spPr>
            <a:xfrm>
              <a:off x="1972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DCB2FC5-A2F6-4A4F-84AA-43534FE975BF}"/>
                </a:ext>
              </a:extLst>
            </p:cNvPr>
            <p:cNvSpPr/>
            <p:nvPr userDrawn="1"/>
          </p:nvSpPr>
          <p:spPr>
            <a:xfrm>
              <a:off x="2958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65EB2D0-7A80-405D-B665-12F8D4CC5F63}"/>
                </a:ext>
              </a:extLst>
            </p:cNvPr>
            <p:cNvSpPr/>
            <p:nvPr userDrawn="1"/>
          </p:nvSpPr>
          <p:spPr>
            <a:xfrm>
              <a:off x="3944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E2768B5-D959-48CB-BDED-4EAD8F5FF0AD}"/>
                </a:ext>
              </a:extLst>
            </p:cNvPr>
            <p:cNvSpPr/>
            <p:nvPr userDrawn="1"/>
          </p:nvSpPr>
          <p:spPr>
            <a:xfrm>
              <a:off x="4930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EE85FF8-3F3E-4005-8518-F5A205F1651A}"/>
                </a:ext>
              </a:extLst>
            </p:cNvPr>
            <p:cNvSpPr/>
            <p:nvPr userDrawn="1"/>
          </p:nvSpPr>
          <p:spPr>
            <a:xfrm>
              <a:off x="591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39F7EBC-85F9-49AF-A359-590F00976AFB}"/>
                </a:ext>
              </a:extLst>
            </p:cNvPr>
            <p:cNvSpPr/>
            <p:nvPr userDrawn="1"/>
          </p:nvSpPr>
          <p:spPr>
            <a:xfrm>
              <a:off x="6902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7F1FA3E-E852-433E-9D2C-2852FFC2D8B6}"/>
                </a:ext>
              </a:extLst>
            </p:cNvPr>
            <p:cNvSpPr/>
            <p:nvPr userDrawn="1"/>
          </p:nvSpPr>
          <p:spPr>
            <a:xfrm>
              <a:off x="7888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2443D88-E494-49A4-9054-8E60E8F2A85E}"/>
                </a:ext>
              </a:extLst>
            </p:cNvPr>
            <p:cNvSpPr/>
            <p:nvPr userDrawn="1"/>
          </p:nvSpPr>
          <p:spPr>
            <a:xfrm>
              <a:off x="8874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83D840B-83FD-46BD-BEA5-2505FBE2EFF8}"/>
                </a:ext>
              </a:extLst>
            </p:cNvPr>
            <p:cNvSpPr/>
            <p:nvPr userDrawn="1"/>
          </p:nvSpPr>
          <p:spPr>
            <a:xfrm>
              <a:off x="9860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ABC8FB8-5C7D-4EA0-B3F8-180CCCB2B78F}"/>
                </a:ext>
              </a:extLst>
            </p:cNvPr>
            <p:cNvSpPr/>
            <p:nvPr userDrawn="1"/>
          </p:nvSpPr>
          <p:spPr>
            <a:xfrm>
              <a:off x="10846000" y="652461"/>
              <a:ext cx="360000" cy="5911852"/>
            </a:xfrm>
            <a:prstGeom prst="rect">
              <a:avLst/>
            </a:prstGeom>
            <a:noFill/>
            <a:ln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A6E85EE-3577-48A9-A89C-EA48B414776F}"/>
                </a:ext>
              </a:extLst>
            </p:cNvPr>
            <p:cNvSpPr/>
            <p:nvPr userDrawn="1"/>
          </p:nvSpPr>
          <p:spPr>
            <a:xfrm>
              <a:off x="358775" y="6124575"/>
              <a:ext cx="11473200" cy="439739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algn="ctr"/>
              <a:endParaRPr lang="en-GB" sz="2000" noProof="0" err="1"/>
            </a:p>
          </p:txBody>
        </p:sp>
      </p:grpSp>
      <p:sp>
        <p:nvSpPr>
          <p:cNvPr id="4" name="Logo name">
            <a:extLst>
              <a:ext uri="{FF2B5EF4-FFF2-40B4-BE49-F238E27FC236}">
                <a16:creationId xmlns:a16="http://schemas.microsoft.com/office/drawing/2014/main" id="{01B9A0B6-FAB9-47A4-9AD8-E4A32831A03D}"/>
              </a:ext>
            </a:extLst>
          </p:cNvPr>
          <p:cNvSpPr txBox="1"/>
          <p:nvPr userDrawn="1"/>
        </p:nvSpPr>
        <p:spPr>
          <a:xfrm>
            <a:off x="360000" y="6368400"/>
            <a:ext cx="777600" cy="216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700">
                <a:solidFill>
                  <a:schemeClr val="tx2"/>
                </a:solidFill>
              </a:rPr>
              <a:t>Ramboll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655200"/>
            <a:ext cx="10483200" cy="93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28800"/>
            <a:ext cx="11473200" cy="429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Level 1 (Enter+TAB for next text level, SHIFT+TAB to go back in levels)</a:t>
            </a:r>
          </a:p>
          <a:p>
            <a:pPr lvl="1"/>
            <a:r>
              <a:rPr lang="en-GB" noProof="0"/>
              <a:t>Level 2</a:t>
            </a:r>
          </a:p>
          <a:p>
            <a:pPr lvl="2"/>
            <a:r>
              <a:rPr lang="en-GB" noProof="0"/>
              <a:t>Level 3</a:t>
            </a:r>
          </a:p>
          <a:p>
            <a:pPr lvl="3"/>
            <a:r>
              <a:rPr lang="en-GB" noProof="0"/>
              <a:t>Level 4</a:t>
            </a:r>
          </a:p>
          <a:p>
            <a:pPr lvl="4"/>
            <a:r>
              <a:rPr lang="en-GB" noProof="0"/>
              <a:t>Level 5</a:t>
            </a:r>
          </a:p>
          <a:p>
            <a:pPr lvl="5"/>
            <a:r>
              <a:rPr lang="en-GB" noProof="0"/>
              <a:t>Level 6</a:t>
            </a:r>
          </a:p>
          <a:p>
            <a:pPr lvl="6"/>
            <a:r>
              <a:rPr lang="en-GB" noProof="0"/>
              <a:t>Level 7</a:t>
            </a:r>
          </a:p>
          <a:p>
            <a:pPr lvl="7"/>
            <a:r>
              <a:rPr lang="en-GB" noProof="0"/>
              <a:t>Level 8</a:t>
            </a:r>
          </a:p>
          <a:p>
            <a:pPr lvl="8"/>
            <a:r>
              <a:rPr lang="en-GB" noProof="0"/>
              <a:t>Level 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43F1B6-0743-4D14-8B95-B030120DE5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206800" y="6310800"/>
            <a:ext cx="626400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D7C7A626-396F-47CE-9599-33B16A849820}" type="datetime1">
              <a:rPr lang="en-GB" smtClean="0"/>
              <a:t>18/04/2023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460BDC-2796-43E8-A075-B3BFBC3B2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42800" y="6440400"/>
            <a:ext cx="8877600" cy="144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2516E-ED5A-4F68-B285-E8D0CC42F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6800" y="6476400"/>
            <a:ext cx="6264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  <p:sldLayoutId id="2147483722" r:id="rId18"/>
    <p:sldLayoutId id="2147483723" r:id="rId19"/>
    <p:sldLayoutId id="2147483724" r:id="rId20"/>
    <p:sldLayoutId id="2147483725" r:id="rId21"/>
    <p:sldLayoutId id="2147483726" r:id="rId22"/>
    <p:sldLayoutId id="2147483727" r:id="rId23"/>
    <p:sldLayoutId id="2147483728" r:id="rId24"/>
    <p:sldLayoutId id="2147483729" r:id="rId25"/>
    <p:sldLayoutId id="2147483730" r:id="rId26"/>
    <p:sldLayoutId id="2147483731" r:id="rId27"/>
    <p:sldLayoutId id="2147483732" r:id="rId28"/>
    <p:sldLayoutId id="2147483733" r:id="rId29"/>
    <p:sldLayoutId id="2147483734" r:id="rId30"/>
    <p:sldLayoutId id="2147483735" r:id="rId31"/>
    <p:sldLayoutId id="2147483736" r:id="rId32"/>
    <p:sldLayoutId id="2147483737" r:id="rId33"/>
    <p:sldLayoutId id="2147483738" r:id="rId34"/>
    <p:sldLayoutId id="2147483739" r:id="rId35"/>
    <p:sldLayoutId id="2147483740" r:id="rId36"/>
    <p:sldLayoutId id="2147483741" r:id="rId37"/>
    <p:sldLayoutId id="2147483742" r:id="rId38"/>
    <p:sldLayoutId id="2147483743" r:id="rId39"/>
    <p:sldLayoutId id="2147483744" r:id="rId40"/>
    <p:sldLayoutId id="2147483745" r:id="rId41"/>
    <p:sldLayoutId id="2147483746" r:id="rId42"/>
    <p:sldLayoutId id="2147483747" r:id="rId43"/>
    <p:sldLayoutId id="2147483748" r:id="rId44"/>
    <p:sldLayoutId id="2147483749" r:id="rId45"/>
    <p:sldLayoutId id="2147483750" r:id="rId46"/>
    <p:sldLayoutId id="2147483751" r:id="rId47"/>
    <p:sldLayoutId id="2147483752" r:id="rId48"/>
    <p:sldLayoutId id="2147483753" r:id="rId49"/>
    <p:sldLayoutId id="2147483754" r:id="rId50"/>
    <p:sldLayoutId id="2147483755" r:id="rId51"/>
    <p:sldLayoutId id="2147483756" r:id="rId52"/>
    <p:sldLayoutId id="2147483757" r:id="rId53"/>
    <p:sldLayoutId id="2147483758" r:id="rId54"/>
    <p:sldLayoutId id="2147483759" r:id="rId5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88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tabLst/>
        <a:defRPr sz="4100" kern="120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000" b="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08000" indent="-10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" indent="-108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21">
          <p15:clr>
            <a:srgbClr val="A4A3A4"/>
          </p15:clr>
        </p15:guide>
        <p15:guide id="2" pos="847">
          <p15:clr>
            <a:srgbClr val="A4A3A4"/>
          </p15:clr>
        </p15:guide>
        <p15:guide id="3" orient="horz" pos="410">
          <p15:clr>
            <a:srgbClr val="F26B43"/>
          </p15:clr>
        </p15:guide>
        <p15:guide id="4" orient="horz" pos="4135">
          <p15:clr>
            <a:srgbClr val="A4A3A4"/>
          </p15:clr>
        </p15:guide>
        <p15:guide id="5" pos="226">
          <p15:clr>
            <a:srgbClr val="F26B43"/>
          </p15:clr>
        </p15:guide>
        <p15:guide id="6" pos="7453">
          <p15:clr>
            <a:srgbClr val="F26B43"/>
          </p15:clr>
        </p15:guide>
        <p15:guide id="7" orient="horz" pos="1152">
          <p15:clr>
            <a:srgbClr val="F26B43"/>
          </p15:clr>
        </p15:guide>
        <p15:guide id="8" pos="1242">
          <p15:clr>
            <a:srgbClr val="A4A3A4"/>
          </p15:clr>
        </p15:guide>
        <p15:guide id="9" pos="1468">
          <p15:clr>
            <a:srgbClr val="A4A3A4"/>
          </p15:clr>
        </p15:guide>
        <p15:guide id="10" pos="1863">
          <p15:clr>
            <a:srgbClr val="A4A3A4"/>
          </p15:clr>
        </p15:guide>
        <p15:guide id="11" pos="2090">
          <p15:clr>
            <a:srgbClr val="A4A3A4"/>
          </p15:clr>
        </p15:guide>
        <p15:guide id="12" pos="2484">
          <p15:clr>
            <a:srgbClr val="A4A3A4"/>
          </p15:clr>
        </p15:guide>
        <p15:guide id="13" pos="2711">
          <p15:clr>
            <a:srgbClr val="A4A3A4"/>
          </p15:clr>
        </p15:guide>
        <p15:guide id="14" pos="3105">
          <p15:clr>
            <a:srgbClr val="A4A3A4"/>
          </p15:clr>
        </p15:guide>
        <p15:guide id="15" pos="3332">
          <p15:clr>
            <a:srgbClr val="A4A3A4"/>
          </p15:clr>
        </p15:guide>
        <p15:guide id="16" pos="3726">
          <p15:clr>
            <a:srgbClr val="A4A3A4"/>
          </p15:clr>
        </p15:guide>
        <p15:guide id="17" pos="3953">
          <p15:clr>
            <a:srgbClr val="A4A3A4"/>
          </p15:clr>
        </p15:guide>
        <p15:guide id="18" pos="4347">
          <p15:clr>
            <a:srgbClr val="A4A3A4"/>
          </p15:clr>
        </p15:guide>
        <p15:guide id="19" pos="4574">
          <p15:clr>
            <a:srgbClr val="A4A3A4"/>
          </p15:clr>
        </p15:guide>
        <p15:guide id="20" pos="4968">
          <p15:clr>
            <a:srgbClr val="A4A3A4"/>
          </p15:clr>
        </p15:guide>
        <p15:guide id="21" pos="5195">
          <p15:clr>
            <a:srgbClr val="A4A3A4"/>
          </p15:clr>
        </p15:guide>
        <p15:guide id="22" pos="5589">
          <p15:clr>
            <a:srgbClr val="A4A3A4"/>
          </p15:clr>
        </p15:guide>
        <p15:guide id="23" pos="5816">
          <p15:clr>
            <a:srgbClr val="A4A3A4"/>
          </p15:clr>
        </p15:guide>
        <p15:guide id="24" pos="6211">
          <p15:clr>
            <a:srgbClr val="A4A3A4"/>
          </p15:clr>
        </p15:guide>
        <p15:guide id="25" pos="6437">
          <p15:clr>
            <a:srgbClr val="A4A3A4"/>
          </p15:clr>
        </p15:guide>
        <p15:guide id="26" pos="6832">
          <p15:clr>
            <a:srgbClr val="A4A3A4"/>
          </p15:clr>
        </p15:guide>
        <p15:guide id="27" pos="7058">
          <p15:clr>
            <a:srgbClr val="A4A3A4"/>
          </p15:clr>
        </p15:guide>
        <p15:guide id="28" orient="horz" pos="38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svg"/><Relationship Id="rId18" Type="http://schemas.openxmlformats.org/officeDocument/2006/relationships/image" Target="../media/image30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33.svg"/><Relationship Id="rId7" Type="http://schemas.openxmlformats.org/officeDocument/2006/relationships/image" Target="../media/image20.svg"/><Relationship Id="rId12" Type="http://schemas.openxmlformats.org/officeDocument/2006/relationships/image" Target="../media/image25.png"/><Relationship Id="rId17" Type="http://schemas.openxmlformats.org/officeDocument/2006/relationships/image" Target="../media/image29.svg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emf"/><Relationship Id="rId15" Type="http://schemas.microsoft.com/office/2007/relationships/hdphoto" Target="../media/hdphoto1.wdp"/><Relationship Id="rId23" Type="http://schemas.openxmlformats.org/officeDocument/2006/relationships/image" Target="../media/image35.svg"/><Relationship Id="rId10" Type="http://schemas.openxmlformats.org/officeDocument/2006/relationships/image" Target="../media/image23.png"/><Relationship Id="rId19" Type="http://schemas.openxmlformats.org/officeDocument/2006/relationships/image" Target="../media/image31.svg"/><Relationship Id="rId4" Type="http://schemas.openxmlformats.org/officeDocument/2006/relationships/oleObject" Target="../embeddings/oleObject5.bin"/><Relationship Id="rId9" Type="http://schemas.openxmlformats.org/officeDocument/2006/relationships/image" Target="../media/image22.svg"/><Relationship Id="rId14" Type="http://schemas.openxmlformats.org/officeDocument/2006/relationships/image" Target="../media/image27.png"/><Relationship Id="rId22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7.sv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7.xml"/><Relationship Id="rId6" Type="http://schemas.openxmlformats.org/officeDocument/2006/relationships/image" Target="../media/image36.png"/><Relationship Id="rId5" Type="http://schemas.openxmlformats.org/officeDocument/2006/relationships/image" Target="../media/image18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3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F70731D2-D7FF-BDE7-F7E6-3F04E7E290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24" imgH="623" progId="TCLayout.ActiveDocument.1">
                  <p:embed/>
                </p:oleObj>
              </mc:Choice>
              <mc:Fallback>
                <p:oleObj name="think-cell Slide" r:id="rId4" imgW="624" imgH="623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F70731D2-D7FF-BDE7-F7E6-3F04E7E290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F23CCB-993C-1E32-957D-D676870D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97517" y="6516635"/>
            <a:ext cx="626400" cy="108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AA811B-2EBD-4900-905E-5BE206449611}" type="slidenum">
              <a:rPr kumimoji="0" lang="en-GB" sz="700" b="0" i="0" u="none" strike="noStrike" kern="1200" cap="none" spc="0" normalizeH="0" baseline="0" noProof="0" smtClean="0">
                <a:ln>
                  <a:noFill/>
                </a:ln>
                <a:solidFill>
                  <a:srgbClr val="7085AA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700" b="0" i="0" u="none" strike="noStrike" kern="1200" cap="none" spc="0" normalizeH="0" baseline="0" noProof="0">
              <a:ln>
                <a:noFill/>
              </a:ln>
              <a:solidFill>
                <a:srgbClr val="7085AA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834057-EF3D-96DF-1174-15FA6F553EE2}"/>
              </a:ext>
            </a:extLst>
          </p:cNvPr>
          <p:cNvSpPr/>
          <p:nvPr/>
        </p:nvSpPr>
        <p:spPr>
          <a:xfrm>
            <a:off x="209005" y="143160"/>
            <a:ext cx="4030485" cy="779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60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Amatic SC" panose="00000500000000000000" pitchFamily="2" charset="-79"/>
                <a:ea typeface="Verdana" panose="020B0604030504040204" pitchFamily="34" charset="0"/>
                <a:cs typeface="Amatic SC" panose="00000500000000000000" pitchFamily="2" charset="-79"/>
              </a:rPr>
              <a:t>REFLEKSIONSGUIDE</a:t>
            </a:r>
            <a:endParaRPr kumimoji="0" lang="da-DK" sz="2000" b="1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Amatic SC" panose="00000500000000000000" pitchFamily="2" charset="-79"/>
              <a:ea typeface="Verdana" panose="020B0604030504040204" pitchFamily="34" charset="0"/>
              <a:cs typeface="Amatic SC" panose="00000500000000000000" pitchFamily="2" charset="-79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4E5ACC-87FE-C968-39BC-FF7815EE2273}"/>
              </a:ext>
            </a:extLst>
          </p:cNvPr>
          <p:cNvSpPr/>
          <p:nvPr/>
        </p:nvSpPr>
        <p:spPr>
          <a:xfrm>
            <a:off x="209007" y="1123949"/>
            <a:ext cx="2775052" cy="35933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t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INFORMERING OG RAMMESÆTNING</a:t>
            </a: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Ledelsen informerer alle medarbejdere om:</a:t>
            </a:r>
          </a:p>
          <a:p>
            <a:pPr marL="171450" marR="0" lvl="0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Formålet med at arbejde med skolens data og reflektere over egen praksis</a:t>
            </a:r>
          </a:p>
          <a:p>
            <a:pPr marL="171450" marR="0" lvl="0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At refleksionen ikke er en del af evalueringen eller en kontrol af praksis</a:t>
            </a:r>
          </a:p>
          <a:p>
            <a:pPr marL="171450" marR="0" lvl="0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At refleksionen skal understøtte det arbejde, medarbejderne allerede gør i dag samt bidrage til læring og udvikling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Der udpeges en </a:t>
            </a: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mødeleder</a:t>
            </a: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for hvert team, der har ansvar for at indkalde til refleksionsmødet og forberede en dagsorden. Skolerapporten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kan vedhæftes i i</a:t>
            </a:r>
            <a:r>
              <a:rPr kumimoji="0" lang="da-DK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ndkaldelsen</a:t>
            </a: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og spindelvævet (på næste side)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kan printes til øvelse 3.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A5A96B-276B-2B73-6E1F-764964CFDE7C}"/>
              </a:ext>
            </a:extLst>
          </p:cNvPr>
          <p:cNvSpPr/>
          <p:nvPr/>
        </p:nvSpPr>
        <p:spPr>
          <a:xfrm>
            <a:off x="209006" y="920715"/>
            <a:ext cx="2775052" cy="4064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1" i="0" u="none" strike="noStrike" kern="1200" cap="none" spc="0" normalizeH="0" baseline="0" noProof="0" dirty="0">
                <a:ln>
                  <a:noFill/>
                </a:ln>
                <a:solidFill>
                  <a:srgbClr val="F4F7FA"/>
                </a:solidFill>
                <a:effectLst/>
                <a:uLnTx/>
                <a:uFillTx/>
                <a:latin typeface="Amatic SC" panose="00000500000000000000" pitchFamily="2" charset="-79"/>
                <a:ea typeface="Verdana" panose="020B0604030504040204" pitchFamily="34" charset="0"/>
                <a:cs typeface="Amatic SC" panose="00000500000000000000" pitchFamily="2" charset="-79"/>
              </a:rPr>
              <a:t>FØR MØDET</a:t>
            </a:r>
          </a:p>
        </p:txBody>
      </p:sp>
      <p:pic>
        <p:nvPicPr>
          <p:cNvPr id="5" name="Graphic 4" descr="Hero Male with solid fill">
            <a:extLst>
              <a:ext uri="{FF2B5EF4-FFF2-40B4-BE49-F238E27FC236}">
                <a16:creationId xmlns:a16="http://schemas.microsoft.com/office/drawing/2014/main" id="{D5E15494-EE02-511C-24F1-6A26F14E79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7417" y="3692403"/>
            <a:ext cx="942512" cy="94251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4EC46CE-3886-090C-4684-5B00306F583F}"/>
              </a:ext>
            </a:extLst>
          </p:cNvPr>
          <p:cNvSpPr/>
          <p:nvPr/>
        </p:nvSpPr>
        <p:spPr>
          <a:xfrm>
            <a:off x="3035340" y="1179130"/>
            <a:ext cx="8947652" cy="55357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2B9C44-23D2-886D-DD1F-57F92F8599C5}"/>
              </a:ext>
            </a:extLst>
          </p:cNvPr>
          <p:cNvSpPr/>
          <p:nvPr/>
        </p:nvSpPr>
        <p:spPr>
          <a:xfrm>
            <a:off x="3097180" y="1317042"/>
            <a:ext cx="4799747" cy="1611286"/>
          </a:xfrm>
          <a:prstGeom prst="rect">
            <a:avLst/>
          </a:prstGeom>
          <a:noFill/>
          <a:ln w="6350">
            <a:solidFill>
              <a:srgbClr val="708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På mødet rammesætter mødelederen formål med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og proces for mødet, så der er klarhed om, hvad refleksionerne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skal bidrage til, og hvordan mødet forløber.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Der vælges en ordstyrer og referent.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CE6EB4-5D15-C5D1-F1B6-C8ACA3BBA3E9}"/>
              </a:ext>
            </a:extLst>
          </p:cNvPr>
          <p:cNvSpPr/>
          <p:nvPr/>
        </p:nvSpPr>
        <p:spPr>
          <a:xfrm>
            <a:off x="7981404" y="1317042"/>
            <a:ext cx="3931099" cy="1611286"/>
          </a:xfrm>
          <a:prstGeom prst="rect">
            <a:avLst/>
          </a:prstGeom>
          <a:noFill/>
          <a:ln w="6350">
            <a:solidFill>
              <a:srgbClr val="708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84137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58775" marR="0" lvl="0" indent="-274638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Alle deltagere orienterer sig i skolerapporten og noterer centrale observationer og pointer. Det kan fx være en positiv tendens, et forbedringspotentiale og </a:t>
            </a:r>
          </a:p>
          <a:p>
            <a:pPr marL="355600" marR="0" lvl="0" indent="-2730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en undren. </a:t>
            </a:r>
          </a:p>
          <a:p>
            <a:pPr marL="355600" marR="0" lvl="0" indent="-268288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Teamet tager en bordrunde, hvor alle byder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 med observationer og pointer.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A9ADF-0E8F-44B0-AEAA-C3217F82A17D}"/>
              </a:ext>
            </a:extLst>
          </p:cNvPr>
          <p:cNvSpPr/>
          <p:nvPr/>
        </p:nvSpPr>
        <p:spPr>
          <a:xfrm>
            <a:off x="3103473" y="3010661"/>
            <a:ext cx="4793453" cy="3660107"/>
          </a:xfrm>
          <a:prstGeom prst="rect">
            <a:avLst/>
          </a:prstGeom>
          <a:noFill/>
          <a:ln w="6350">
            <a:solidFill>
              <a:srgbClr val="708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Udvælg ét af rapportens temaer, som I gerne vil fokusere særligt på </a:t>
            </a:r>
            <a:r>
              <a:rPr kumimoji="0" lang="da-DK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på</a:t>
            </a: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jeres møde.  </a:t>
            </a: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Reflekter over udsagnene under temaet i skolerapporten. Inddrag evt. spindelvævet på næste side til refleksionen. Du kan fx overveje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Hvor ville du placere teamet på skalaen? 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Hvis teamets placering er anderledes end skolens gennemsnit, hvad kan så forklare det? 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Hvad skulle der til for, at teamet scorede endnu højere på skalaen?</a:t>
            </a: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Drøft nu i fællesskab nedenstående spørgsmål: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Hvordan oplever I, at I arbejder med temaet? 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Hvad kan forklare forskelle mellem teamets og skolens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placering på skalaen? </a:t>
            </a:r>
          </a:p>
          <a:p>
            <a:pPr marL="685800" marR="0" lvl="1" indent="-22860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Hvad udfordrer jeres arbejde med temaet? Hvad </a:t>
            </a:r>
          </a:p>
          <a:p>
            <a:pPr marL="722313" marR="0" lvl="1" indent="-265113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kan bidrage til at styrke jeres arbejde med </a:t>
            </a:r>
          </a:p>
          <a:p>
            <a:pPr marL="722313" marR="0" lvl="1" indent="-265113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temaet?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AE61C9-12CC-DF88-5C79-ABD5A71E76AA}"/>
              </a:ext>
            </a:extLst>
          </p:cNvPr>
          <p:cNvSpPr/>
          <p:nvPr/>
        </p:nvSpPr>
        <p:spPr>
          <a:xfrm>
            <a:off x="7981404" y="3010657"/>
            <a:ext cx="3926177" cy="3660106"/>
          </a:xfrm>
          <a:prstGeom prst="rect">
            <a:avLst/>
          </a:prstGeom>
          <a:noFill/>
          <a:ln w="6350">
            <a:solidFill>
              <a:srgbClr val="7085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1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Drøft konkrete handlinger, der kan styrke jeres praksis med at skabe deltagelsesmuligheder for alle elever ud fra </a:t>
            </a:r>
            <a:r>
              <a:rPr kumimoji="0" lang="da-DK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nedenstående</a:t>
            </a: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spørgsmål. Hvis I allerede arbejder med mikro-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mål eller handlinger som led i et aktions-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læringsforløb, kan I drøfte, hvordan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indsigterne kvalificerer jeres eksisterende </a:t>
            </a:r>
            <a:b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arbejde.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628650" marR="0" lvl="1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Hvad vil I som team gøre anderledes for at styrke jeres arbejde med det/de valgte tema(er)? </a:t>
            </a:r>
          </a:p>
          <a:p>
            <a:pPr marL="628650" marR="0" lvl="1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Hvordan kan handlingen tænkes sammen med jeres eksisterende arbejde og mål?</a:t>
            </a:r>
          </a:p>
          <a:p>
            <a:pPr marL="628650" marR="0" lvl="1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Kan I lade jer inspirere af andre, fx andre teams eller tilgængelig viden?</a:t>
            </a:r>
          </a:p>
          <a:p>
            <a:pPr marL="628650" marR="0" lvl="1" indent="-17145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Hvornår og hvordan vil I følge op på handlingerne?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Vi anbefaler, at I skriver 2-3 handlinger ned og aftaler, hvornår I følger op på handlingerne.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6B5C8FF-9C4B-190C-BF8B-66614F296421}"/>
              </a:ext>
            </a:extLst>
          </p:cNvPr>
          <p:cNvSpPr/>
          <p:nvPr/>
        </p:nvSpPr>
        <p:spPr>
          <a:xfrm>
            <a:off x="3035339" y="915445"/>
            <a:ext cx="8947653" cy="411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1" i="0" u="none" strike="noStrike" kern="1200" cap="none" spc="0" normalizeH="0" baseline="0" noProof="0" dirty="0">
                <a:ln>
                  <a:noFill/>
                </a:ln>
                <a:solidFill>
                  <a:srgbClr val="F4F7FA"/>
                </a:solidFill>
                <a:effectLst/>
                <a:uLnTx/>
                <a:uFillTx/>
                <a:latin typeface="Amatic SC" panose="00000500000000000000" pitchFamily="2" charset="-79"/>
                <a:ea typeface="Verdana" panose="020B0604030504040204" pitchFamily="34" charset="0"/>
                <a:cs typeface="Amatic SC" panose="00000500000000000000" pitchFamily="2" charset="-79"/>
              </a:rPr>
              <a:t>UNDER MØDET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9FFB20A-1EE4-6C28-D6E2-37E16000A28F}"/>
              </a:ext>
            </a:extLst>
          </p:cNvPr>
          <p:cNvGrpSpPr/>
          <p:nvPr/>
        </p:nvGrpSpPr>
        <p:grpSpPr>
          <a:xfrm>
            <a:off x="10923650" y="2066163"/>
            <a:ext cx="932181" cy="854672"/>
            <a:chOff x="8747316" y="2360153"/>
            <a:chExt cx="1783676" cy="177584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9F8B1EC-3D7B-4827-0607-C1B4F2D3F79D}"/>
                </a:ext>
              </a:extLst>
            </p:cNvPr>
            <p:cNvSpPr/>
            <p:nvPr/>
          </p:nvSpPr>
          <p:spPr>
            <a:xfrm rot="20380319">
              <a:off x="8747316" y="3049397"/>
              <a:ext cx="1783676" cy="1086601"/>
            </a:xfrm>
            <a:custGeom>
              <a:avLst/>
              <a:gdLst>
                <a:gd name="connsiteX0" fmla="*/ 1975308 w 3999407"/>
                <a:gd name="connsiteY0" fmla="*/ 2516 h 3013832"/>
                <a:gd name="connsiteX1" fmla="*/ 3983217 w 3999407"/>
                <a:gd name="connsiteY1" fmla="*/ 935769 h 3013832"/>
                <a:gd name="connsiteX2" fmla="*/ 2842574 w 3999407"/>
                <a:gd name="connsiteY2" fmla="*/ 2990813 h 3013832"/>
                <a:gd name="connsiteX3" fmla="*/ 1428553 w 3999407"/>
                <a:gd name="connsiteY3" fmla="*/ 2038706 h 3013832"/>
                <a:gd name="connsiteX4" fmla="*/ 80520 w 3999407"/>
                <a:gd name="connsiteY4" fmla="*/ 2010425 h 3013832"/>
                <a:gd name="connsiteX5" fmla="*/ 259630 w 3999407"/>
                <a:gd name="connsiteY5" fmla="*/ 1020611 h 3013832"/>
                <a:gd name="connsiteX6" fmla="*/ 1136322 w 3999407"/>
                <a:gd name="connsiteY6" fmla="*/ 671819 h 3013832"/>
                <a:gd name="connsiteX7" fmla="*/ 1975308 w 3999407"/>
                <a:gd name="connsiteY7" fmla="*/ 2516 h 301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99407" h="3013832">
                  <a:moveTo>
                    <a:pt x="1975308" y="2516"/>
                  </a:moveTo>
                  <a:cubicBezTo>
                    <a:pt x="2449790" y="46508"/>
                    <a:pt x="3838673" y="437720"/>
                    <a:pt x="3983217" y="935769"/>
                  </a:cubicBezTo>
                  <a:cubicBezTo>
                    <a:pt x="4127761" y="1433818"/>
                    <a:pt x="3268351" y="2806990"/>
                    <a:pt x="2842574" y="2990813"/>
                  </a:cubicBezTo>
                  <a:cubicBezTo>
                    <a:pt x="2416797" y="3174636"/>
                    <a:pt x="1888895" y="2202104"/>
                    <a:pt x="1428553" y="2038706"/>
                  </a:cubicBezTo>
                  <a:cubicBezTo>
                    <a:pt x="968211" y="1875308"/>
                    <a:pt x="275340" y="2180107"/>
                    <a:pt x="80520" y="2010425"/>
                  </a:cubicBezTo>
                  <a:cubicBezTo>
                    <a:pt x="-114300" y="1840743"/>
                    <a:pt x="83663" y="1243712"/>
                    <a:pt x="259630" y="1020611"/>
                  </a:cubicBezTo>
                  <a:cubicBezTo>
                    <a:pt x="435597" y="797510"/>
                    <a:pt x="850376" y="839930"/>
                    <a:pt x="1136322" y="671819"/>
                  </a:cubicBezTo>
                  <a:cubicBezTo>
                    <a:pt x="1422268" y="503708"/>
                    <a:pt x="1500826" y="-41476"/>
                    <a:pt x="1975308" y="2516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25" name="Graphic 24" descr="Schoolhouse with solid fill">
              <a:extLst>
                <a:ext uri="{FF2B5EF4-FFF2-40B4-BE49-F238E27FC236}">
                  <a16:creationId xmlns:a16="http://schemas.microsoft.com/office/drawing/2014/main" id="{43C525BD-8938-C932-4CF8-52FC5BA44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304838" y="2360153"/>
              <a:ext cx="914400" cy="914400"/>
            </a:xfrm>
            <a:prstGeom prst="rect">
              <a:avLst/>
            </a:prstGeom>
          </p:spPr>
        </p:pic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BD54C86-171D-39F4-5EB7-B95F140262E3}"/>
                </a:ext>
              </a:extLst>
            </p:cNvPr>
            <p:cNvSpPr/>
            <p:nvPr/>
          </p:nvSpPr>
          <p:spPr>
            <a:xfrm rot="9048548">
              <a:off x="9861375" y="3599859"/>
              <a:ext cx="331469" cy="186689"/>
            </a:xfrm>
            <a:custGeom>
              <a:avLst/>
              <a:gdLst>
                <a:gd name="connsiteX0" fmla="*/ 167640 w 331469"/>
                <a:gd name="connsiteY0" fmla="*/ 45720 h 186689"/>
                <a:gd name="connsiteX1" fmla="*/ 304800 w 331469"/>
                <a:gd name="connsiteY1" fmla="*/ 183833 h 186689"/>
                <a:gd name="connsiteX2" fmla="*/ 331470 w 331469"/>
                <a:gd name="connsiteY2" fmla="*/ 157163 h 186689"/>
                <a:gd name="connsiteX3" fmla="*/ 167640 w 331469"/>
                <a:gd name="connsiteY3" fmla="*/ 0 h 186689"/>
                <a:gd name="connsiteX4" fmla="*/ 0 w 331469"/>
                <a:gd name="connsiteY4" fmla="*/ 160020 h 186689"/>
                <a:gd name="connsiteX5" fmla="*/ 26670 w 331469"/>
                <a:gd name="connsiteY5" fmla="*/ 186690 h 186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469" h="186689">
                  <a:moveTo>
                    <a:pt x="167640" y="45720"/>
                  </a:moveTo>
                  <a:lnTo>
                    <a:pt x="304800" y="183833"/>
                  </a:lnTo>
                  <a:lnTo>
                    <a:pt x="331470" y="157163"/>
                  </a:lnTo>
                  <a:lnTo>
                    <a:pt x="167640" y="0"/>
                  </a:lnTo>
                  <a:lnTo>
                    <a:pt x="0" y="160020"/>
                  </a:lnTo>
                  <a:lnTo>
                    <a:pt x="26670" y="18669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31AD754-6772-61A1-0B62-E78322654F9B}"/>
                </a:ext>
              </a:extLst>
            </p:cNvPr>
            <p:cNvSpPr/>
            <p:nvPr/>
          </p:nvSpPr>
          <p:spPr>
            <a:xfrm rot="9048548">
              <a:off x="9483778" y="2931756"/>
              <a:ext cx="702372" cy="808867"/>
            </a:xfrm>
            <a:custGeom>
              <a:avLst/>
              <a:gdLst>
                <a:gd name="connsiteX0" fmla="*/ 647700 w 685800"/>
                <a:gd name="connsiteY0" fmla="*/ 295275 h 495300"/>
                <a:gd name="connsiteX1" fmla="*/ 571500 w 685800"/>
                <a:gd name="connsiteY1" fmla="*/ 295275 h 495300"/>
                <a:gd name="connsiteX2" fmla="*/ 571500 w 685800"/>
                <a:gd name="connsiteY2" fmla="*/ 219075 h 495300"/>
                <a:gd name="connsiteX3" fmla="*/ 647700 w 685800"/>
                <a:gd name="connsiteY3" fmla="*/ 219075 h 495300"/>
                <a:gd name="connsiteX4" fmla="*/ 647700 w 685800"/>
                <a:gd name="connsiteY4" fmla="*/ 295275 h 495300"/>
                <a:gd name="connsiteX5" fmla="*/ 647700 w 685800"/>
                <a:gd name="connsiteY5" fmla="*/ 409575 h 495300"/>
                <a:gd name="connsiteX6" fmla="*/ 571500 w 685800"/>
                <a:gd name="connsiteY6" fmla="*/ 409575 h 495300"/>
                <a:gd name="connsiteX7" fmla="*/ 571500 w 685800"/>
                <a:gd name="connsiteY7" fmla="*/ 333375 h 495300"/>
                <a:gd name="connsiteX8" fmla="*/ 647700 w 685800"/>
                <a:gd name="connsiteY8" fmla="*/ 333375 h 495300"/>
                <a:gd name="connsiteX9" fmla="*/ 647700 w 685800"/>
                <a:gd name="connsiteY9" fmla="*/ 409575 h 495300"/>
                <a:gd name="connsiteX10" fmla="*/ 533400 w 685800"/>
                <a:gd name="connsiteY10" fmla="*/ 295275 h 495300"/>
                <a:gd name="connsiteX11" fmla="*/ 457200 w 685800"/>
                <a:gd name="connsiteY11" fmla="*/ 295275 h 495300"/>
                <a:gd name="connsiteX12" fmla="*/ 457200 w 685800"/>
                <a:gd name="connsiteY12" fmla="*/ 219075 h 495300"/>
                <a:gd name="connsiteX13" fmla="*/ 533400 w 685800"/>
                <a:gd name="connsiteY13" fmla="*/ 219075 h 495300"/>
                <a:gd name="connsiteX14" fmla="*/ 533400 w 685800"/>
                <a:gd name="connsiteY14" fmla="*/ 295275 h 495300"/>
                <a:gd name="connsiteX15" fmla="*/ 533400 w 685800"/>
                <a:gd name="connsiteY15" fmla="*/ 409575 h 495300"/>
                <a:gd name="connsiteX16" fmla="*/ 457200 w 685800"/>
                <a:gd name="connsiteY16" fmla="*/ 409575 h 495300"/>
                <a:gd name="connsiteX17" fmla="*/ 457200 w 685800"/>
                <a:gd name="connsiteY17" fmla="*/ 333375 h 495300"/>
                <a:gd name="connsiteX18" fmla="*/ 533400 w 685800"/>
                <a:gd name="connsiteY18" fmla="*/ 333375 h 495300"/>
                <a:gd name="connsiteX19" fmla="*/ 533400 w 685800"/>
                <a:gd name="connsiteY19" fmla="*/ 409575 h 495300"/>
                <a:gd name="connsiteX20" fmla="*/ 409575 w 685800"/>
                <a:gd name="connsiteY20" fmla="*/ 295275 h 495300"/>
                <a:gd name="connsiteX21" fmla="*/ 276225 w 685800"/>
                <a:gd name="connsiteY21" fmla="*/ 295275 h 495300"/>
                <a:gd name="connsiteX22" fmla="*/ 276225 w 685800"/>
                <a:gd name="connsiteY22" fmla="*/ 257175 h 495300"/>
                <a:gd name="connsiteX23" fmla="*/ 409575 w 685800"/>
                <a:gd name="connsiteY23" fmla="*/ 257175 h 495300"/>
                <a:gd name="connsiteX24" fmla="*/ 409575 w 685800"/>
                <a:gd name="connsiteY24" fmla="*/ 295275 h 495300"/>
                <a:gd name="connsiteX25" fmla="*/ 342900 w 685800"/>
                <a:gd name="connsiteY25" fmla="*/ 114300 h 495300"/>
                <a:gd name="connsiteX26" fmla="*/ 371475 w 685800"/>
                <a:gd name="connsiteY26" fmla="*/ 142875 h 495300"/>
                <a:gd name="connsiteX27" fmla="*/ 342900 w 685800"/>
                <a:gd name="connsiteY27" fmla="*/ 171450 h 495300"/>
                <a:gd name="connsiteX28" fmla="*/ 314325 w 685800"/>
                <a:gd name="connsiteY28" fmla="*/ 142875 h 495300"/>
                <a:gd name="connsiteX29" fmla="*/ 342900 w 685800"/>
                <a:gd name="connsiteY29" fmla="*/ 114300 h 495300"/>
                <a:gd name="connsiteX30" fmla="*/ 228600 w 685800"/>
                <a:gd name="connsiteY30" fmla="*/ 295275 h 495300"/>
                <a:gd name="connsiteX31" fmla="*/ 152400 w 685800"/>
                <a:gd name="connsiteY31" fmla="*/ 295275 h 495300"/>
                <a:gd name="connsiteX32" fmla="*/ 152400 w 685800"/>
                <a:gd name="connsiteY32" fmla="*/ 219075 h 495300"/>
                <a:gd name="connsiteX33" fmla="*/ 228600 w 685800"/>
                <a:gd name="connsiteY33" fmla="*/ 219075 h 495300"/>
                <a:gd name="connsiteX34" fmla="*/ 228600 w 685800"/>
                <a:gd name="connsiteY34" fmla="*/ 295275 h 495300"/>
                <a:gd name="connsiteX35" fmla="*/ 228600 w 685800"/>
                <a:gd name="connsiteY35" fmla="*/ 409575 h 495300"/>
                <a:gd name="connsiteX36" fmla="*/ 152400 w 685800"/>
                <a:gd name="connsiteY36" fmla="*/ 409575 h 495300"/>
                <a:gd name="connsiteX37" fmla="*/ 152400 w 685800"/>
                <a:gd name="connsiteY37" fmla="*/ 333375 h 495300"/>
                <a:gd name="connsiteX38" fmla="*/ 228600 w 685800"/>
                <a:gd name="connsiteY38" fmla="*/ 333375 h 495300"/>
                <a:gd name="connsiteX39" fmla="*/ 228600 w 685800"/>
                <a:gd name="connsiteY39" fmla="*/ 409575 h 495300"/>
                <a:gd name="connsiteX40" fmla="*/ 114300 w 685800"/>
                <a:gd name="connsiteY40" fmla="*/ 295275 h 495300"/>
                <a:gd name="connsiteX41" fmla="*/ 38100 w 685800"/>
                <a:gd name="connsiteY41" fmla="*/ 295275 h 495300"/>
                <a:gd name="connsiteX42" fmla="*/ 38100 w 685800"/>
                <a:gd name="connsiteY42" fmla="*/ 219075 h 495300"/>
                <a:gd name="connsiteX43" fmla="*/ 114300 w 685800"/>
                <a:gd name="connsiteY43" fmla="*/ 219075 h 495300"/>
                <a:gd name="connsiteX44" fmla="*/ 114300 w 685800"/>
                <a:gd name="connsiteY44" fmla="*/ 295275 h 495300"/>
                <a:gd name="connsiteX45" fmla="*/ 114300 w 685800"/>
                <a:gd name="connsiteY45" fmla="*/ 409575 h 495300"/>
                <a:gd name="connsiteX46" fmla="*/ 38100 w 685800"/>
                <a:gd name="connsiteY46" fmla="*/ 409575 h 495300"/>
                <a:gd name="connsiteX47" fmla="*/ 38100 w 685800"/>
                <a:gd name="connsiteY47" fmla="*/ 333375 h 495300"/>
                <a:gd name="connsiteX48" fmla="*/ 114300 w 685800"/>
                <a:gd name="connsiteY48" fmla="*/ 333375 h 495300"/>
                <a:gd name="connsiteX49" fmla="*/ 114300 w 685800"/>
                <a:gd name="connsiteY49" fmla="*/ 409575 h 495300"/>
                <a:gd name="connsiteX50" fmla="*/ 457200 w 685800"/>
                <a:gd name="connsiteY50" fmla="*/ 171450 h 495300"/>
                <a:gd name="connsiteX51" fmla="*/ 457200 w 685800"/>
                <a:gd name="connsiteY51" fmla="*/ 114300 h 495300"/>
                <a:gd name="connsiteX52" fmla="*/ 342900 w 685800"/>
                <a:gd name="connsiteY52" fmla="*/ 0 h 495300"/>
                <a:gd name="connsiteX53" fmla="*/ 228600 w 685800"/>
                <a:gd name="connsiteY53" fmla="*/ 114300 h 495300"/>
                <a:gd name="connsiteX54" fmla="*/ 228600 w 685800"/>
                <a:gd name="connsiteY54" fmla="*/ 171450 h 495300"/>
                <a:gd name="connsiteX55" fmla="*/ 0 w 685800"/>
                <a:gd name="connsiteY55" fmla="*/ 171450 h 495300"/>
                <a:gd name="connsiteX56" fmla="*/ 0 w 685800"/>
                <a:gd name="connsiteY56" fmla="*/ 495300 h 495300"/>
                <a:gd name="connsiteX57" fmla="*/ 276225 w 685800"/>
                <a:gd name="connsiteY57" fmla="*/ 495300 h 495300"/>
                <a:gd name="connsiteX58" fmla="*/ 276225 w 685800"/>
                <a:gd name="connsiteY58" fmla="*/ 390525 h 495300"/>
                <a:gd name="connsiteX59" fmla="*/ 342900 w 685800"/>
                <a:gd name="connsiteY59" fmla="*/ 333375 h 495300"/>
                <a:gd name="connsiteX60" fmla="*/ 409575 w 685800"/>
                <a:gd name="connsiteY60" fmla="*/ 390525 h 495300"/>
                <a:gd name="connsiteX61" fmla="*/ 409575 w 685800"/>
                <a:gd name="connsiteY61" fmla="*/ 495300 h 495300"/>
                <a:gd name="connsiteX62" fmla="*/ 685800 w 685800"/>
                <a:gd name="connsiteY62" fmla="*/ 495300 h 495300"/>
                <a:gd name="connsiteX63" fmla="*/ 685800 w 685800"/>
                <a:gd name="connsiteY63" fmla="*/ 171450 h 495300"/>
                <a:gd name="connsiteX64" fmla="*/ 457200 w 685800"/>
                <a:gd name="connsiteY64" fmla="*/ 171450 h 495300"/>
                <a:gd name="connsiteX0" fmla="*/ 647700 w 685800"/>
                <a:gd name="connsiteY0" fmla="*/ 295275 h 831978"/>
                <a:gd name="connsiteX1" fmla="*/ 571500 w 685800"/>
                <a:gd name="connsiteY1" fmla="*/ 295275 h 831978"/>
                <a:gd name="connsiteX2" fmla="*/ 571500 w 685800"/>
                <a:gd name="connsiteY2" fmla="*/ 219075 h 831978"/>
                <a:gd name="connsiteX3" fmla="*/ 647700 w 685800"/>
                <a:gd name="connsiteY3" fmla="*/ 219075 h 831978"/>
                <a:gd name="connsiteX4" fmla="*/ 647700 w 685800"/>
                <a:gd name="connsiteY4" fmla="*/ 295275 h 831978"/>
                <a:gd name="connsiteX5" fmla="*/ 647700 w 685800"/>
                <a:gd name="connsiteY5" fmla="*/ 409575 h 831978"/>
                <a:gd name="connsiteX6" fmla="*/ 571500 w 685800"/>
                <a:gd name="connsiteY6" fmla="*/ 409575 h 831978"/>
                <a:gd name="connsiteX7" fmla="*/ 571500 w 685800"/>
                <a:gd name="connsiteY7" fmla="*/ 333375 h 831978"/>
                <a:gd name="connsiteX8" fmla="*/ 647700 w 685800"/>
                <a:gd name="connsiteY8" fmla="*/ 333375 h 831978"/>
                <a:gd name="connsiteX9" fmla="*/ 647700 w 685800"/>
                <a:gd name="connsiteY9" fmla="*/ 409575 h 831978"/>
                <a:gd name="connsiteX10" fmla="*/ 533400 w 685800"/>
                <a:gd name="connsiteY10" fmla="*/ 295275 h 831978"/>
                <a:gd name="connsiteX11" fmla="*/ 457200 w 685800"/>
                <a:gd name="connsiteY11" fmla="*/ 295275 h 831978"/>
                <a:gd name="connsiteX12" fmla="*/ 457200 w 685800"/>
                <a:gd name="connsiteY12" fmla="*/ 219075 h 831978"/>
                <a:gd name="connsiteX13" fmla="*/ 533400 w 685800"/>
                <a:gd name="connsiteY13" fmla="*/ 219075 h 831978"/>
                <a:gd name="connsiteX14" fmla="*/ 533400 w 685800"/>
                <a:gd name="connsiteY14" fmla="*/ 295275 h 831978"/>
                <a:gd name="connsiteX15" fmla="*/ 533400 w 685800"/>
                <a:gd name="connsiteY15" fmla="*/ 409575 h 831978"/>
                <a:gd name="connsiteX16" fmla="*/ 457200 w 685800"/>
                <a:gd name="connsiteY16" fmla="*/ 409575 h 831978"/>
                <a:gd name="connsiteX17" fmla="*/ 457200 w 685800"/>
                <a:gd name="connsiteY17" fmla="*/ 333375 h 831978"/>
                <a:gd name="connsiteX18" fmla="*/ 533400 w 685800"/>
                <a:gd name="connsiteY18" fmla="*/ 333375 h 831978"/>
                <a:gd name="connsiteX19" fmla="*/ 533400 w 685800"/>
                <a:gd name="connsiteY19" fmla="*/ 409575 h 831978"/>
                <a:gd name="connsiteX20" fmla="*/ 409575 w 685800"/>
                <a:gd name="connsiteY20" fmla="*/ 295275 h 831978"/>
                <a:gd name="connsiteX21" fmla="*/ 276225 w 685800"/>
                <a:gd name="connsiteY21" fmla="*/ 295275 h 831978"/>
                <a:gd name="connsiteX22" fmla="*/ 276225 w 685800"/>
                <a:gd name="connsiteY22" fmla="*/ 257175 h 831978"/>
                <a:gd name="connsiteX23" fmla="*/ 409575 w 685800"/>
                <a:gd name="connsiteY23" fmla="*/ 257175 h 831978"/>
                <a:gd name="connsiteX24" fmla="*/ 409575 w 685800"/>
                <a:gd name="connsiteY24" fmla="*/ 295275 h 831978"/>
                <a:gd name="connsiteX25" fmla="*/ 342900 w 685800"/>
                <a:gd name="connsiteY25" fmla="*/ 114300 h 831978"/>
                <a:gd name="connsiteX26" fmla="*/ 371475 w 685800"/>
                <a:gd name="connsiteY26" fmla="*/ 142875 h 831978"/>
                <a:gd name="connsiteX27" fmla="*/ 342900 w 685800"/>
                <a:gd name="connsiteY27" fmla="*/ 171450 h 831978"/>
                <a:gd name="connsiteX28" fmla="*/ 314325 w 685800"/>
                <a:gd name="connsiteY28" fmla="*/ 142875 h 831978"/>
                <a:gd name="connsiteX29" fmla="*/ 342900 w 685800"/>
                <a:gd name="connsiteY29" fmla="*/ 114300 h 831978"/>
                <a:gd name="connsiteX30" fmla="*/ 228600 w 685800"/>
                <a:gd name="connsiteY30" fmla="*/ 295275 h 831978"/>
                <a:gd name="connsiteX31" fmla="*/ 152400 w 685800"/>
                <a:gd name="connsiteY31" fmla="*/ 295275 h 831978"/>
                <a:gd name="connsiteX32" fmla="*/ 152400 w 685800"/>
                <a:gd name="connsiteY32" fmla="*/ 219075 h 831978"/>
                <a:gd name="connsiteX33" fmla="*/ 228600 w 685800"/>
                <a:gd name="connsiteY33" fmla="*/ 219075 h 831978"/>
                <a:gd name="connsiteX34" fmla="*/ 228600 w 685800"/>
                <a:gd name="connsiteY34" fmla="*/ 295275 h 831978"/>
                <a:gd name="connsiteX35" fmla="*/ 228600 w 685800"/>
                <a:gd name="connsiteY35" fmla="*/ 409575 h 831978"/>
                <a:gd name="connsiteX36" fmla="*/ 152400 w 685800"/>
                <a:gd name="connsiteY36" fmla="*/ 409575 h 831978"/>
                <a:gd name="connsiteX37" fmla="*/ 152400 w 685800"/>
                <a:gd name="connsiteY37" fmla="*/ 333375 h 831978"/>
                <a:gd name="connsiteX38" fmla="*/ 228600 w 685800"/>
                <a:gd name="connsiteY38" fmla="*/ 333375 h 831978"/>
                <a:gd name="connsiteX39" fmla="*/ 228600 w 685800"/>
                <a:gd name="connsiteY39" fmla="*/ 409575 h 831978"/>
                <a:gd name="connsiteX40" fmla="*/ 114300 w 685800"/>
                <a:gd name="connsiteY40" fmla="*/ 295275 h 831978"/>
                <a:gd name="connsiteX41" fmla="*/ 38100 w 685800"/>
                <a:gd name="connsiteY41" fmla="*/ 295275 h 831978"/>
                <a:gd name="connsiteX42" fmla="*/ 38100 w 685800"/>
                <a:gd name="connsiteY42" fmla="*/ 219075 h 831978"/>
                <a:gd name="connsiteX43" fmla="*/ 114300 w 685800"/>
                <a:gd name="connsiteY43" fmla="*/ 219075 h 831978"/>
                <a:gd name="connsiteX44" fmla="*/ 114300 w 685800"/>
                <a:gd name="connsiteY44" fmla="*/ 295275 h 831978"/>
                <a:gd name="connsiteX45" fmla="*/ 114300 w 685800"/>
                <a:gd name="connsiteY45" fmla="*/ 409575 h 831978"/>
                <a:gd name="connsiteX46" fmla="*/ 38100 w 685800"/>
                <a:gd name="connsiteY46" fmla="*/ 409575 h 831978"/>
                <a:gd name="connsiteX47" fmla="*/ 38100 w 685800"/>
                <a:gd name="connsiteY47" fmla="*/ 333375 h 831978"/>
                <a:gd name="connsiteX48" fmla="*/ 114300 w 685800"/>
                <a:gd name="connsiteY48" fmla="*/ 333375 h 831978"/>
                <a:gd name="connsiteX49" fmla="*/ 114300 w 685800"/>
                <a:gd name="connsiteY49" fmla="*/ 409575 h 831978"/>
                <a:gd name="connsiteX50" fmla="*/ 457200 w 685800"/>
                <a:gd name="connsiteY50" fmla="*/ 171450 h 831978"/>
                <a:gd name="connsiteX51" fmla="*/ 457200 w 685800"/>
                <a:gd name="connsiteY51" fmla="*/ 114300 h 831978"/>
                <a:gd name="connsiteX52" fmla="*/ 342900 w 685800"/>
                <a:gd name="connsiteY52" fmla="*/ 0 h 831978"/>
                <a:gd name="connsiteX53" fmla="*/ 228600 w 685800"/>
                <a:gd name="connsiteY53" fmla="*/ 114300 h 831978"/>
                <a:gd name="connsiteX54" fmla="*/ 228600 w 685800"/>
                <a:gd name="connsiteY54" fmla="*/ 171450 h 831978"/>
                <a:gd name="connsiteX55" fmla="*/ 0 w 685800"/>
                <a:gd name="connsiteY55" fmla="*/ 171450 h 831978"/>
                <a:gd name="connsiteX56" fmla="*/ 0 w 685800"/>
                <a:gd name="connsiteY56" fmla="*/ 495300 h 831978"/>
                <a:gd name="connsiteX57" fmla="*/ 276225 w 685800"/>
                <a:gd name="connsiteY57" fmla="*/ 495300 h 831978"/>
                <a:gd name="connsiteX58" fmla="*/ 276225 w 685800"/>
                <a:gd name="connsiteY58" fmla="*/ 390525 h 831978"/>
                <a:gd name="connsiteX59" fmla="*/ 342900 w 685800"/>
                <a:gd name="connsiteY59" fmla="*/ 333375 h 831978"/>
                <a:gd name="connsiteX60" fmla="*/ 409575 w 685800"/>
                <a:gd name="connsiteY60" fmla="*/ 390525 h 831978"/>
                <a:gd name="connsiteX61" fmla="*/ 409575 w 685800"/>
                <a:gd name="connsiteY61" fmla="*/ 495300 h 831978"/>
                <a:gd name="connsiteX62" fmla="*/ 573295 w 685800"/>
                <a:gd name="connsiteY62" fmla="*/ 831978 h 831978"/>
                <a:gd name="connsiteX63" fmla="*/ 685800 w 685800"/>
                <a:gd name="connsiteY63" fmla="*/ 171450 h 831978"/>
                <a:gd name="connsiteX64" fmla="*/ 457200 w 685800"/>
                <a:gd name="connsiteY64" fmla="*/ 171450 h 831978"/>
                <a:gd name="connsiteX0" fmla="*/ 647700 w 685800"/>
                <a:gd name="connsiteY0" fmla="*/ 295275 h 831978"/>
                <a:gd name="connsiteX1" fmla="*/ 571500 w 685800"/>
                <a:gd name="connsiteY1" fmla="*/ 295275 h 831978"/>
                <a:gd name="connsiteX2" fmla="*/ 571500 w 685800"/>
                <a:gd name="connsiteY2" fmla="*/ 219075 h 831978"/>
                <a:gd name="connsiteX3" fmla="*/ 647700 w 685800"/>
                <a:gd name="connsiteY3" fmla="*/ 219075 h 831978"/>
                <a:gd name="connsiteX4" fmla="*/ 647700 w 685800"/>
                <a:gd name="connsiteY4" fmla="*/ 295275 h 831978"/>
                <a:gd name="connsiteX5" fmla="*/ 647700 w 685800"/>
                <a:gd name="connsiteY5" fmla="*/ 409575 h 831978"/>
                <a:gd name="connsiteX6" fmla="*/ 571500 w 685800"/>
                <a:gd name="connsiteY6" fmla="*/ 409575 h 831978"/>
                <a:gd name="connsiteX7" fmla="*/ 571500 w 685800"/>
                <a:gd name="connsiteY7" fmla="*/ 333375 h 831978"/>
                <a:gd name="connsiteX8" fmla="*/ 647700 w 685800"/>
                <a:gd name="connsiteY8" fmla="*/ 333375 h 831978"/>
                <a:gd name="connsiteX9" fmla="*/ 647700 w 685800"/>
                <a:gd name="connsiteY9" fmla="*/ 409575 h 831978"/>
                <a:gd name="connsiteX10" fmla="*/ 533400 w 685800"/>
                <a:gd name="connsiteY10" fmla="*/ 295275 h 831978"/>
                <a:gd name="connsiteX11" fmla="*/ 457200 w 685800"/>
                <a:gd name="connsiteY11" fmla="*/ 295275 h 831978"/>
                <a:gd name="connsiteX12" fmla="*/ 457200 w 685800"/>
                <a:gd name="connsiteY12" fmla="*/ 219075 h 831978"/>
                <a:gd name="connsiteX13" fmla="*/ 533400 w 685800"/>
                <a:gd name="connsiteY13" fmla="*/ 219075 h 831978"/>
                <a:gd name="connsiteX14" fmla="*/ 533400 w 685800"/>
                <a:gd name="connsiteY14" fmla="*/ 295275 h 831978"/>
                <a:gd name="connsiteX15" fmla="*/ 533400 w 685800"/>
                <a:gd name="connsiteY15" fmla="*/ 409575 h 831978"/>
                <a:gd name="connsiteX16" fmla="*/ 457200 w 685800"/>
                <a:gd name="connsiteY16" fmla="*/ 409575 h 831978"/>
                <a:gd name="connsiteX17" fmla="*/ 457200 w 685800"/>
                <a:gd name="connsiteY17" fmla="*/ 333375 h 831978"/>
                <a:gd name="connsiteX18" fmla="*/ 533400 w 685800"/>
                <a:gd name="connsiteY18" fmla="*/ 333375 h 831978"/>
                <a:gd name="connsiteX19" fmla="*/ 533400 w 685800"/>
                <a:gd name="connsiteY19" fmla="*/ 409575 h 831978"/>
                <a:gd name="connsiteX20" fmla="*/ 409575 w 685800"/>
                <a:gd name="connsiteY20" fmla="*/ 295275 h 831978"/>
                <a:gd name="connsiteX21" fmla="*/ 276225 w 685800"/>
                <a:gd name="connsiteY21" fmla="*/ 295275 h 831978"/>
                <a:gd name="connsiteX22" fmla="*/ 276225 w 685800"/>
                <a:gd name="connsiteY22" fmla="*/ 257175 h 831978"/>
                <a:gd name="connsiteX23" fmla="*/ 409575 w 685800"/>
                <a:gd name="connsiteY23" fmla="*/ 257175 h 831978"/>
                <a:gd name="connsiteX24" fmla="*/ 409575 w 685800"/>
                <a:gd name="connsiteY24" fmla="*/ 295275 h 831978"/>
                <a:gd name="connsiteX25" fmla="*/ 342900 w 685800"/>
                <a:gd name="connsiteY25" fmla="*/ 114300 h 831978"/>
                <a:gd name="connsiteX26" fmla="*/ 371475 w 685800"/>
                <a:gd name="connsiteY26" fmla="*/ 142875 h 831978"/>
                <a:gd name="connsiteX27" fmla="*/ 342900 w 685800"/>
                <a:gd name="connsiteY27" fmla="*/ 171450 h 831978"/>
                <a:gd name="connsiteX28" fmla="*/ 314325 w 685800"/>
                <a:gd name="connsiteY28" fmla="*/ 142875 h 831978"/>
                <a:gd name="connsiteX29" fmla="*/ 342900 w 685800"/>
                <a:gd name="connsiteY29" fmla="*/ 114300 h 831978"/>
                <a:gd name="connsiteX30" fmla="*/ 228600 w 685800"/>
                <a:gd name="connsiteY30" fmla="*/ 295275 h 831978"/>
                <a:gd name="connsiteX31" fmla="*/ 152400 w 685800"/>
                <a:gd name="connsiteY31" fmla="*/ 295275 h 831978"/>
                <a:gd name="connsiteX32" fmla="*/ 152400 w 685800"/>
                <a:gd name="connsiteY32" fmla="*/ 219075 h 831978"/>
                <a:gd name="connsiteX33" fmla="*/ 228600 w 685800"/>
                <a:gd name="connsiteY33" fmla="*/ 219075 h 831978"/>
                <a:gd name="connsiteX34" fmla="*/ 228600 w 685800"/>
                <a:gd name="connsiteY34" fmla="*/ 295275 h 831978"/>
                <a:gd name="connsiteX35" fmla="*/ 228600 w 685800"/>
                <a:gd name="connsiteY35" fmla="*/ 409575 h 831978"/>
                <a:gd name="connsiteX36" fmla="*/ 152400 w 685800"/>
                <a:gd name="connsiteY36" fmla="*/ 409575 h 831978"/>
                <a:gd name="connsiteX37" fmla="*/ 152400 w 685800"/>
                <a:gd name="connsiteY37" fmla="*/ 333375 h 831978"/>
                <a:gd name="connsiteX38" fmla="*/ 228600 w 685800"/>
                <a:gd name="connsiteY38" fmla="*/ 333375 h 831978"/>
                <a:gd name="connsiteX39" fmla="*/ 228600 w 685800"/>
                <a:gd name="connsiteY39" fmla="*/ 409575 h 831978"/>
                <a:gd name="connsiteX40" fmla="*/ 114300 w 685800"/>
                <a:gd name="connsiteY40" fmla="*/ 295275 h 831978"/>
                <a:gd name="connsiteX41" fmla="*/ 38100 w 685800"/>
                <a:gd name="connsiteY41" fmla="*/ 295275 h 831978"/>
                <a:gd name="connsiteX42" fmla="*/ 38100 w 685800"/>
                <a:gd name="connsiteY42" fmla="*/ 219075 h 831978"/>
                <a:gd name="connsiteX43" fmla="*/ 114300 w 685800"/>
                <a:gd name="connsiteY43" fmla="*/ 219075 h 831978"/>
                <a:gd name="connsiteX44" fmla="*/ 114300 w 685800"/>
                <a:gd name="connsiteY44" fmla="*/ 295275 h 831978"/>
                <a:gd name="connsiteX45" fmla="*/ 114300 w 685800"/>
                <a:gd name="connsiteY45" fmla="*/ 409575 h 831978"/>
                <a:gd name="connsiteX46" fmla="*/ 38100 w 685800"/>
                <a:gd name="connsiteY46" fmla="*/ 409575 h 831978"/>
                <a:gd name="connsiteX47" fmla="*/ 38100 w 685800"/>
                <a:gd name="connsiteY47" fmla="*/ 333375 h 831978"/>
                <a:gd name="connsiteX48" fmla="*/ 114300 w 685800"/>
                <a:gd name="connsiteY48" fmla="*/ 333375 h 831978"/>
                <a:gd name="connsiteX49" fmla="*/ 114300 w 685800"/>
                <a:gd name="connsiteY49" fmla="*/ 409575 h 831978"/>
                <a:gd name="connsiteX50" fmla="*/ 457200 w 685800"/>
                <a:gd name="connsiteY50" fmla="*/ 171450 h 831978"/>
                <a:gd name="connsiteX51" fmla="*/ 457200 w 685800"/>
                <a:gd name="connsiteY51" fmla="*/ 114300 h 831978"/>
                <a:gd name="connsiteX52" fmla="*/ 342900 w 685800"/>
                <a:gd name="connsiteY52" fmla="*/ 0 h 831978"/>
                <a:gd name="connsiteX53" fmla="*/ 228600 w 685800"/>
                <a:gd name="connsiteY53" fmla="*/ 114300 h 831978"/>
                <a:gd name="connsiteX54" fmla="*/ 228600 w 685800"/>
                <a:gd name="connsiteY54" fmla="*/ 171450 h 831978"/>
                <a:gd name="connsiteX55" fmla="*/ 0 w 685800"/>
                <a:gd name="connsiteY55" fmla="*/ 171450 h 831978"/>
                <a:gd name="connsiteX56" fmla="*/ 0 w 685800"/>
                <a:gd name="connsiteY56" fmla="*/ 495300 h 831978"/>
                <a:gd name="connsiteX57" fmla="*/ 276225 w 685800"/>
                <a:gd name="connsiteY57" fmla="*/ 495300 h 831978"/>
                <a:gd name="connsiteX58" fmla="*/ 276225 w 685800"/>
                <a:gd name="connsiteY58" fmla="*/ 390525 h 831978"/>
                <a:gd name="connsiteX59" fmla="*/ 342900 w 685800"/>
                <a:gd name="connsiteY59" fmla="*/ 333375 h 831978"/>
                <a:gd name="connsiteX60" fmla="*/ 409575 w 685800"/>
                <a:gd name="connsiteY60" fmla="*/ 390525 h 831978"/>
                <a:gd name="connsiteX61" fmla="*/ 351087 w 685800"/>
                <a:gd name="connsiteY61" fmla="*/ 678110 h 831978"/>
                <a:gd name="connsiteX62" fmla="*/ 573295 w 685800"/>
                <a:gd name="connsiteY62" fmla="*/ 831978 h 831978"/>
                <a:gd name="connsiteX63" fmla="*/ 685800 w 685800"/>
                <a:gd name="connsiteY63" fmla="*/ 171450 h 831978"/>
                <a:gd name="connsiteX64" fmla="*/ 457200 w 685800"/>
                <a:gd name="connsiteY64" fmla="*/ 171450 h 831978"/>
                <a:gd name="connsiteX0" fmla="*/ 647700 w 685800"/>
                <a:gd name="connsiteY0" fmla="*/ 295275 h 808867"/>
                <a:gd name="connsiteX1" fmla="*/ 571500 w 685800"/>
                <a:gd name="connsiteY1" fmla="*/ 295275 h 808867"/>
                <a:gd name="connsiteX2" fmla="*/ 571500 w 685800"/>
                <a:gd name="connsiteY2" fmla="*/ 219075 h 808867"/>
                <a:gd name="connsiteX3" fmla="*/ 647700 w 685800"/>
                <a:gd name="connsiteY3" fmla="*/ 219075 h 808867"/>
                <a:gd name="connsiteX4" fmla="*/ 647700 w 685800"/>
                <a:gd name="connsiteY4" fmla="*/ 295275 h 808867"/>
                <a:gd name="connsiteX5" fmla="*/ 647700 w 685800"/>
                <a:gd name="connsiteY5" fmla="*/ 409575 h 808867"/>
                <a:gd name="connsiteX6" fmla="*/ 571500 w 685800"/>
                <a:gd name="connsiteY6" fmla="*/ 409575 h 808867"/>
                <a:gd name="connsiteX7" fmla="*/ 571500 w 685800"/>
                <a:gd name="connsiteY7" fmla="*/ 333375 h 808867"/>
                <a:gd name="connsiteX8" fmla="*/ 647700 w 685800"/>
                <a:gd name="connsiteY8" fmla="*/ 333375 h 808867"/>
                <a:gd name="connsiteX9" fmla="*/ 647700 w 685800"/>
                <a:gd name="connsiteY9" fmla="*/ 409575 h 808867"/>
                <a:gd name="connsiteX10" fmla="*/ 533400 w 685800"/>
                <a:gd name="connsiteY10" fmla="*/ 295275 h 808867"/>
                <a:gd name="connsiteX11" fmla="*/ 457200 w 685800"/>
                <a:gd name="connsiteY11" fmla="*/ 295275 h 808867"/>
                <a:gd name="connsiteX12" fmla="*/ 457200 w 685800"/>
                <a:gd name="connsiteY12" fmla="*/ 219075 h 808867"/>
                <a:gd name="connsiteX13" fmla="*/ 533400 w 685800"/>
                <a:gd name="connsiteY13" fmla="*/ 219075 h 808867"/>
                <a:gd name="connsiteX14" fmla="*/ 533400 w 685800"/>
                <a:gd name="connsiteY14" fmla="*/ 295275 h 808867"/>
                <a:gd name="connsiteX15" fmla="*/ 533400 w 685800"/>
                <a:gd name="connsiteY15" fmla="*/ 409575 h 808867"/>
                <a:gd name="connsiteX16" fmla="*/ 457200 w 685800"/>
                <a:gd name="connsiteY16" fmla="*/ 409575 h 808867"/>
                <a:gd name="connsiteX17" fmla="*/ 457200 w 685800"/>
                <a:gd name="connsiteY17" fmla="*/ 333375 h 808867"/>
                <a:gd name="connsiteX18" fmla="*/ 533400 w 685800"/>
                <a:gd name="connsiteY18" fmla="*/ 333375 h 808867"/>
                <a:gd name="connsiteX19" fmla="*/ 533400 w 685800"/>
                <a:gd name="connsiteY19" fmla="*/ 409575 h 808867"/>
                <a:gd name="connsiteX20" fmla="*/ 409575 w 685800"/>
                <a:gd name="connsiteY20" fmla="*/ 295275 h 808867"/>
                <a:gd name="connsiteX21" fmla="*/ 276225 w 685800"/>
                <a:gd name="connsiteY21" fmla="*/ 295275 h 808867"/>
                <a:gd name="connsiteX22" fmla="*/ 276225 w 685800"/>
                <a:gd name="connsiteY22" fmla="*/ 257175 h 808867"/>
                <a:gd name="connsiteX23" fmla="*/ 409575 w 685800"/>
                <a:gd name="connsiteY23" fmla="*/ 257175 h 808867"/>
                <a:gd name="connsiteX24" fmla="*/ 409575 w 685800"/>
                <a:gd name="connsiteY24" fmla="*/ 295275 h 808867"/>
                <a:gd name="connsiteX25" fmla="*/ 342900 w 685800"/>
                <a:gd name="connsiteY25" fmla="*/ 114300 h 808867"/>
                <a:gd name="connsiteX26" fmla="*/ 371475 w 685800"/>
                <a:gd name="connsiteY26" fmla="*/ 142875 h 808867"/>
                <a:gd name="connsiteX27" fmla="*/ 342900 w 685800"/>
                <a:gd name="connsiteY27" fmla="*/ 171450 h 808867"/>
                <a:gd name="connsiteX28" fmla="*/ 314325 w 685800"/>
                <a:gd name="connsiteY28" fmla="*/ 142875 h 808867"/>
                <a:gd name="connsiteX29" fmla="*/ 342900 w 685800"/>
                <a:gd name="connsiteY29" fmla="*/ 114300 h 808867"/>
                <a:gd name="connsiteX30" fmla="*/ 228600 w 685800"/>
                <a:gd name="connsiteY30" fmla="*/ 295275 h 808867"/>
                <a:gd name="connsiteX31" fmla="*/ 152400 w 685800"/>
                <a:gd name="connsiteY31" fmla="*/ 295275 h 808867"/>
                <a:gd name="connsiteX32" fmla="*/ 152400 w 685800"/>
                <a:gd name="connsiteY32" fmla="*/ 219075 h 808867"/>
                <a:gd name="connsiteX33" fmla="*/ 228600 w 685800"/>
                <a:gd name="connsiteY33" fmla="*/ 219075 h 808867"/>
                <a:gd name="connsiteX34" fmla="*/ 228600 w 685800"/>
                <a:gd name="connsiteY34" fmla="*/ 295275 h 808867"/>
                <a:gd name="connsiteX35" fmla="*/ 228600 w 685800"/>
                <a:gd name="connsiteY35" fmla="*/ 409575 h 808867"/>
                <a:gd name="connsiteX36" fmla="*/ 152400 w 685800"/>
                <a:gd name="connsiteY36" fmla="*/ 409575 h 808867"/>
                <a:gd name="connsiteX37" fmla="*/ 152400 w 685800"/>
                <a:gd name="connsiteY37" fmla="*/ 333375 h 808867"/>
                <a:gd name="connsiteX38" fmla="*/ 228600 w 685800"/>
                <a:gd name="connsiteY38" fmla="*/ 333375 h 808867"/>
                <a:gd name="connsiteX39" fmla="*/ 228600 w 685800"/>
                <a:gd name="connsiteY39" fmla="*/ 409575 h 808867"/>
                <a:gd name="connsiteX40" fmla="*/ 114300 w 685800"/>
                <a:gd name="connsiteY40" fmla="*/ 295275 h 808867"/>
                <a:gd name="connsiteX41" fmla="*/ 38100 w 685800"/>
                <a:gd name="connsiteY41" fmla="*/ 295275 h 808867"/>
                <a:gd name="connsiteX42" fmla="*/ 38100 w 685800"/>
                <a:gd name="connsiteY42" fmla="*/ 219075 h 808867"/>
                <a:gd name="connsiteX43" fmla="*/ 114300 w 685800"/>
                <a:gd name="connsiteY43" fmla="*/ 219075 h 808867"/>
                <a:gd name="connsiteX44" fmla="*/ 114300 w 685800"/>
                <a:gd name="connsiteY44" fmla="*/ 295275 h 808867"/>
                <a:gd name="connsiteX45" fmla="*/ 114300 w 685800"/>
                <a:gd name="connsiteY45" fmla="*/ 409575 h 808867"/>
                <a:gd name="connsiteX46" fmla="*/ 38100 w 685800"/>
                <a:gd name="connsiteY46" fmla="*/ 409575 h 808867"/>
                <a:gd name="connsiteX47" fmla="*/ 38100 w 685800"/>
                <a:gd name="connsiteY47" fmla="*/ 333375 h 808867"/>
                <a:gd name="connsiteX48" fmla="*/ 114300 w 685800"/>
                <a:gd name="connsiteY48" fmla="*/ 333375 h 808867"/>
                <a:gd name="connsiteX49" fmla="*/ 114300 w 685800"/>
                <a:gd name="connsiteY49" fmla="*/ 409575 h 808867"/>
                <a:gd name="connsiteX50" fmla="*/ 457200 w 685800"/>
                <a:gd name="connsiteY50" fmla="*/ 171450 h 808867"/>
                <a:gd name="connsiteX51" fmla="*/ 457200 w 685800"/>
                <a:gd name="connsiteY51" fmla="*/ 114300 h 808867"/>
                <a:gd name="connsiteX52" fmla="*/ 342900 w 685800"/>
                <a:gd name="connsiteY52" fmla="*/ 0 h 808867"/>
                <a:gd name="connsiteX53" fmla="*/ 228600 w 685800"/>
                <a:gd name="connsiteY53" fmla="*/ 114300 h 808867"/>
                <a:gd name="connsiteX54" fmla="*/ 228600 w 685800"/>
                <a:gd name="connsiteY54" fmla="*/ 171450 h 808867"/>
                <a:gd name="connsiteX55" fmla="*/ 0 w 685800"/>
                <a:gd name="connsiteY55" fmla="*/ 171450 h 808867"/>
                <a:gd name="connsiteX56" fmla="*/ 0 w 685800"/>
                <a:gd name="connsiteY56" fmla="*/ 495300 h 808867"/>
                <a:gd name="connsiteX57" fmla="*/ 276225 w 685800"/>
                <a:gd name="connsiteY57" fmla="*/ 495300 h 808867"/>
                <a:gd name="connsiteX58" fmla="*/ 276225 w 685800"/>
                <a:gd name="connsiteY58" fmla="*/ 390525 h 808867"/>
                <a:gd name="connsiteX59" fmla="*/ 342900 w 685800"/>
                <a:gd name="connsiteY59" fmla="*/ 333375 h 808867"/>
                <a:gd name="connsiteX60" fmla="*/ 409575 w 685800"/>
                <a:gd name="connsiteY60" fmla="*/ 390525 h 808867"/>
                <a:gd name="connsiteX61" fmla="*/ 351087 w 685800"/>
                <a:gd name="connsiteY61" fmla="*/ 678110 h 808867"/>
                <a:gd name="connsiteX62" fmla="*/ 580752 w 685800"/>
                <a:gd name="connsiteY62" fmla="*/ 808867 h 808867"/>
                <a:gd name="connsiteX63" fmla="*/ 685800 w 685800"/>
                <a:gd name="connsiteY63" fmla="*/ 171450 h 808867"/>
                <a:gd name="connsiteX64" fmla="*/ 457200 w 685800"/>
                <a:gd name="connsiteY64" fmla="*/ 171450 h 808867"/>
                <a:gd name="connsiteX0" fmla="*/ 647700 w 685800"/>
                <a:gd name="connsiteY0" fmla="*/ 295275 h 808867"/>
                <a:gd name="connsiteX1" fmla="*/ 571500 w 685800"/>
                <a:gd name="connsiteY1" fmla="*/ 295275 h 808867"/>
                <a:gd name="connsiteX2" fmla="*/ 571500 w 685800"/>
                <a:gd name="connsiteY2" fmla="*/ 219075 h 808867"/>
                <a:gd name="connsiteX3" fmla="*/ 647700 w 685800"/>
                <a:gd name="connsiteY3" fmla="*/ 219075 h 808867"/>
                <a:gd name="connsiteX4" fmla="*/ 647700 w 685800"/>
                <a:gd name="connsiteY4" fmla="*/ 295275 h 808867"/>
                <a:gd name="connsiteX5" fmla="*/ 647700 w 685800"/>
                <a:gd name="connsiteY5" fmla="*/ 409575 h 808867"/>
                <a:gd name="connsiteX6" fmla="*/ 571500 w 685800"/>
                <a:gd name="connsiteY6" fmla="*/ 409575 h 808867"/>
                <a:gd name="connsiteX7" fmla="*/ 571500 w 685800"/>
                <a:gd name="connsiteY7" fmla="*/ 333375 h 808867"/>
                <a:gd name="connsiteX8" fmla="*/ 647700 w 685800"/>
                <a:gd name="connsiteY8" fmla="*/ 333375 h 808867"/>
                <a:gd name="connsiteX9" fmla="*/ 647700 w 685800"/>
                <a:gd name="connsiteY9" fmla="*/ 409575 h 808867"/>
                <a:gd name="connsiteX10" fmla="*/ 533400 w 685800"/>
                <a:gd name="connsiteY10" fmla="*/ 295275 h 808867"/>
                <a:gd name="connsiteX11" fmla="*/ 457200 w 685800"/>
                <a:gd name="connsiteY11" fmla="*/ 295275 h 808867"/>
                <a:gd name="connsiteX12" fmla="*/ 457200 w 685800"/>
                <a:gd name="connsiteY12" fmla="*/ 219075 h 808867"/>
                <a:gd name="connsiteX13" fmla="*/ 533400 w 685800"/>
                <a:gd name="connsiteY13" fmla="*/ 219075 h 808867"/>
                <a:gd name="connsiteX14" fmla="*/ 533400 w 685800"/>
                <a:gd name="connsiteY14" fmla="*/ 295275 h 808867"/>
                <a:gd name="connsiteX15" fmla="*/ 533400 w 685800"/>
                <a:gd name="connsiteY15" fmla="*/ 409575 h 808867"/>
                <a:gd name="connsiteX16" fmla="*/ 457200 w 685800"/>
                <a:gd name="connsiteY16" fmla="*/ 409575 h 808867"/>
                <a:gd name="connsiteX17" fmla="*/ 457200 w 685800"/>
                <a:gd name="connsiteY17" fmla="*/ 333375 h 808867"/>
                <a:gd name="connsiteX18" fmla="*/ 533400 w 685800"/>
                <a:gd name="connsiteY18" fmla="*/ 333375 h 808867"/>
                <a:gd name="connsiteX19" fmla="*/ 533400 w 685800"/>
                <a:gd name="connsiteY19" fmla="*/ 409575 h 808867"/>
                <a:gd name="connsiteX20" fmla="*/ 409575 w 685800"/>
                <a:gd name="connsiteY20" fmla="*/ 295275 h 808867"/>
                <a:gd name="connsiteX21" fmla="*/ 276225 w 685800"/>
                <a:gd name="connsiteY21" fmla="*/ 295275 h 808867"/>
                <a:gd name="connsiteX22" fmla="*/ 276225 w 685800"/>
                <a:gd name="connsiteY22" fmla="*/ 257175 h 808867"/>
                <a:gd name="connsiteX23" fmla="*/ 409575 w 685800"/>
                <a:gd name="connsiteY23" fmla="*/ 257175 h 808867"/>
                <a:gd name="connsiteX24" fmla="*/ 409575 w 685800"/>
                <a:gd name="connsiteY24" fmla="*/ 295275 h 808867"/>
                <a:gd name="connsiteX25" fmla="*/ 342900 w 685800"/>
                <a:gd name="connsiteY25" fmla="*/ 114300 h 808867"/>
                <a:gd name="connsiteX26" fmla="*/ 371475 w 685800"/>
                <a:gd name="connsiteY26" fmla="*/ 142875 h 808867"/>
                <a:gd name="connsiteX27" fmla="*/ 342900 w 685800"/>
                <a:gd name="connsiteY27" fmla="*/ 171450 h 808867"/>
                <a:gd name="connsiteX28" fmla="*/ 314325 w 685800"/>
                <a:gd name="connsiteY28" fmla="*/ 142875 h 808867"/>
                <a:gd name="connsiteX29" fmla="*/ 342900 w 685800"/>
                <a:gd name="connsiteY29" fmla="*/ 114300 h 808867"/>
                <a:gd name="connsiteX30" fmla="*/ 228600 w 685800"/>
                <a:gd name="connsiteY30" fmla="*/ 295275 h 808867"/>
                <a:gd name="connsiteX31" fmla="*/ 152400 w 685800"/>
                <a:gd name="connsiteY31" fmla="*/ 295275 h 808867"/>
                <a:gd name="connsiteX32" fmla="*/ 152400 w 685800"/>
                <a:gd name="connsiteY32" fmla="*/ 219075 h 808867"/>
                <a:gd name="connsiteX33" fmla="*/ 228600 w 685800"/>
                <a:gd name="connsiteY33" fmla="*/ 219075 h 808867"/>
                <a:gd name="connsiteX34" fmla="*/ 228600 w 685800"/>
                <a:gd name="connsiteY34" fmla="*/ 295275 h 808867"/>
                <a:gd name="connsiteX35" fmla="*/ 228600 w 685800"/>
                <a:gd name="connsiteY35" fmla="*/ 409575 h 808867"/>
                <a:gd name="connsiteX36" fmla="*/ 152400 w 685800"/>
                <a:gd name="connsiteY36" fmla="*/ 409575 h 808867"/>
                <a:gd name="connsiteX37" fmla="*/ 152400 w 685800"/>
                <a:gd name="connsiteY37" fmla="*/ 333375 h 808867"/>
                <a:gd name="connsiteX38" fmla="*/ 228600 w 685800"/>
                <a:gd name="connsiteY38" fmla="*/ 333375 h 808867"/>
                <a:gd name="connsiteX39" fmla="*/ 228600 w 685800"/>
                <a:gd name="connsiteY39" fmla="*/ 409575 h 808867"/>
                <a:gd name="connsiteX40" fmla="*/ 114300 w 685800"/>
                <a:gd name="connsiteY40" fmla="*/ 295275 h 808867"/>
                <a:gd name="connsiteX41" fmla="*/ 38100 w 685800"/>
                <a:gd name="connsiteY41" fmla="*/ 295275 h 808867"/>
                <a:gd name="connsiteX42" fmla="*/ 38100 w 685800"/>
                <a:gd name="connsiteY42" fmla="*/ 219075 h 808867"/>
                <a:gd name="connsiteX43" fmla="*/ 114300 w 685800"/>
                <a:gd name="connsiteY43" fmla="*/ 219075 h 808867"/>
                <a:gd name="connsiteX44" fmla="*/ 114300 w 685800"/>
                <a:gd name="connsiteY44" fmla="*/ 295275 h 808867"/>
                <a:gd name="connsiteX45" fmla="*/ 114300 w 685800"/>
                <a:gd name="connsiteY45" fmla="*/ 409575 h 808867"/>
                <a:gd name="connsiteX46" fmla="*/ 38100 w 685800"/>
                <a:gd name="connsiteY46" fmla="*/ 409575 h 808867"/>
                <a:gd name="connsiteX47" fmla="*/ 38100 w 685800"/>
                <a:gd name="connsiteY47" fmla="*/ 333375 h 808867"/>
                <a:gd name="connsiteX48" fmla="*/ 114300 w 685800"/>
                <a:gd name="connsiteY48" fmla="*/ 333375 h 808867"/>
                <a:gd name="connsiteX49" fmla="*/ 114300 w 685800"/>
                <a:gd name="connsiteY49" fmla="*/ 409575 h 808867"/>
                <a:gd name="connsiteX50" fmla="*/ 457200 w 685800"/>
                <a:gd name="connsiteY50" fmla="*/ 171450 h 808867"/>
                <a:gd name="connsiteX51" fmla="*/ 457200 w 685800"/>
                <a:gd name="connsiteY51" fmla="*/ 114300 h 808867"/>
                <a:gd name="connsiteX52" fmla="*/ 342900 w 685800"/>
                <a:gd name="connsiteY52" fmla="*/ 0 h 808867"/>
                <a:gd name="connsiteX53" fmla="*/ 228600 w 685800"/>
                <a:gd name="connsiteY53" fmla="*/ 114300 h 808867"/>
                <a:gd name="connsiteX54" fmla="*/ 228600 w 685800"/>
                <a:gd name="connsiteY54" fmla="*/ 171450 h 808867"/>
                <a:gd name="connsiteX55" fmla="*/ 0 w 685800"/>
                <a:gd name="connsiteY55" fmla="*/ 171450 h 808867"/>
                <a:gd name="connsiteX56" fmla="*/ 0 w 685800"/>
                <a:gd name="connsiteY56" fmla="*/ 495300 h 808867"/>
                <a:gd name="connsiteX57" fmla="*/ 237110 w 685800"/>
                <a:gd name="connsiteY57" fmla="*/ 604375 h 808867"/>
                <a:gd name="connsiteX58" fmla="*/ 276225 w 685800"/>
                <a:gd name="connsiteY58" fmla="*/ 390525 h 808867"/>
                <a:gd name="connsiteX59" fmla="*/ 342900 w 685800"/>
                <a:gd name="connsiteY59" fmla="*/ 333375 h 808867"/>
                <a:gd name="connsiteX60" fmla="*/ 409575 w 685800"/>
                <a:gd name="connsiteY60" fmla="*/ 390525 h 808867"/>
                <a:gd name="connsiteX61" fmla="*/ 351087 w 685800"/>
                <a:gd name="connsiteY61" fmla="*/ 678110 h 808867"/>
                <a:gd name="connsiteX62" fmla="*/ 580752 w 685800"/>
                <a:gd name="connsiteY62" fmla="*/ 808867 h 808867"/>
                <a:gd name="connsiteX63" fmla="*/ 685800 w 685800"/>
                <a:gd name="connsiteY63" fmla="*/ 171450 h 808867"/>
                <a:gd name="connsiteX64" fmla="*/ 457200 w 685800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64272 w 702372"/>
                <a:gd name="connsiteY5" fmla="*/ 409575 h 808867"/>
                <a:gd name="connsiteX6" fmla="*/ 588072 w 702372"/>
                <a:gd name="connsiteY6" fmla="*/ 409575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64272 w 702372"/>
                <a:gd name="connsiteY9" fmla="*/ 409575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9972 w 702372"/>
                <a:gd name="connsiteY15" fmla="*/ 409575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9972 w 702372"/>
                <a:gd name="connsiteY19" fmla="*/ 409575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45172 w 702372"/>
                <a:gd name="connsiteY35" fmla="*/ 409575 h 808867"/>
                <a:gd name="connsiteX36" fmla="*/ 168972 w 702372"/>
                <a:gd name="connsiteY36" fmla="*/ 409575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45172 w 702372"/>
                <a:gd name="connsiteY39" fmla="*/ 409575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8072 w 702372"/>
                <a:gd name="connsiteY6" fmla="*/ 409575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9972 w 702372"/>
                <a:gd name="connsiteY15" fmla="*/ 409575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9972 w 702372"/>
                <a:gd name="connsiteY19" fmla="*/ 409575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45172 w 702372"/>
                <a:gd name="connsiteY35" fmla="*/ 409575 h 808867"/>
                <a:gd name="connsiteX36" fmla="*/ 168972 w 702372"/>
                <a:gd name="connsiteY36" fmla="*/ 409575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45172 w 702372"/>
                <a:gd name="connsiteY39" fmla="*/ 409575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1230 w 702372"/>
                <a:gd name="connsiteY6" fmla="*/ 465762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9972 w 702372"/>
                <a:gd name="connsiteY15" fmla="*/ 409575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9972 w 702372"/>
                <a:gd name="connsiteY19" fmla="*/ 409575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45172 w 702372"/>
                <a:gd name="connsiteY35" fmla="*/ 409575 h 808867"/>
                <a:gd name="connsiteX36" fmla="*/ 168972 w 702372"/>
                <a:gd name="connsiteY36" fmla="*/ 409575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45172 w 702372"/>
                <a:gd name="connsiteY39" fmla="*/ 409575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1230 w 702372"/>
                <a:gd name="connsiteY6" fmla="*/ 465762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2702 w 702372"/>
                <a:gd name="connsiteY15" fmla="*/ 451884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2702 w 702372"/>
                <a:gd name="connsiteY19" fmla="*/ 451884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45172 w 702372"/>
                <a:gd name="connsiteY35" fmla="*/ 409575 h 808867"/>
                <a:gd name="connsiteX36" fmla="*/ 168972 w 702372"/>
                <a:gd name="connsiteY36" fmla="*/ 409575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45172 w 702372"/>
                <a:gd name="connsiteY39" fmla="*/ 409575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1230 w 702372"/>
                <a:gd name="connsiteY6" fmla="*/ 465762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2702 w 702372"/>
                <a:gd name="connsiteY15" fmla="*/ 451884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2702 w 702372"/>
                <a:gd name="connsiteY19" fmla="*/ 451884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29771 w 702372"/>
                <a:gd name="connsiteY35" fmla="*/ 466436 h 808867"/>
                <a:gd name="connsiteX36" fmla="*/ 168972 w 702372"/>
                <a:gd name="connsiteY36" fmla="*/ 409575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29771 w 702372"/>
                <a:gd name="connsiteY39" fmla="*/ 466436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1230 w 702372"/>
                <a:gd name="connsiteY6" fmla="*/ 465762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2702 w 702372"/>
                <a:gd name="connsiteY15" fmla="*/ 451884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2702 w 702372"/>
                <a:gd name="connsiteY19" fmla="*/ 451884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29771 w 702372"/>
                <a:gd name="connsiteY35" fmla="*/ 466436 h 808867"/>
                <a:gd name="connsiteX36" fmla="*/ 163350 w 702372"/>
                <a:gd name="connsiteY36" fmla="*/ 439167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29771 w 702372"/>
                <a:gd name="connsiteY39" fmla="*/ 466436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30872 w 702372"/>
                <a:gd name="connsiteY45" fmla="*/ 409575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30872 w 702372"/>
                <a:gd name="connsiteY49" fmla="*/ 409575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  <a:gd name="connsiteX0" fmla="*/ 664272 w 702372"/>
                <a:gd name="connsiteY0" fmla="*/ 295275 h 808867"/>
                <a:gd name="connsiteX1" fmla="*/ 588072 w 702372"/>
                <a:gd name="connsiteY1" fmla="*/ 295275 h 808867"/>
                <a:gd name="connsiteX2" fmla="*/ 588072 w 702372"/>
                <a:gd name="connsiteY2" fmla="*/ 219075 h 808867"/>
                <a:gd name="connsiteX3" fmla="*/ 664272 w 702372"/>
                <a:gd name="connsiteY3" fmla="*/ 219075 h 808867"/>
                <a:gd name="connsiteX4" fmla="*/ 664272 w 702372"/>
                <a:gd name="connsiteY4" fmla="*/ 295275 h 808867"/>
                <a:gd name="connsiteX5" fmla="*/ 624239 w 702372"/>
                <a:gd name="connsiteY5" fmla="*/ 515410 h 808867"/>
                <a:gd name="connsiteX6" fmla="*/ 581230 w 702372"/>
                <a:gd name="connsiteY6" fmla="*/ 465762 h 808867"/>
                <a:gd name="connsiteX7" fmla="*/ 588072 w 702372"/>
                <a:gd name="connsiteY7" fmla="*/ 333375 h 808867"/>
                <a:gd name="connsiteX8" fmla="*/ 664272 w 702372"/>
                <a:gd name="connsiteY8" fmla="*/ 333375 h 808867"/>
                <a:gd name="connsiteX9" fmla="*/ 624239 w 702372"/>
                <a:gd name="connsiteY9" fmla="*/ 515410 h 808867"/>
                <a:gd name="connsiteX10" fmla="*/ 549972 w 702372"/>
                <a:gd name="connsiteY10" fmla="*/ 295275 h 808867"/>
                <a:gd name="connsiteX11" fmla="*/ 473772 w 702372"/>
                <a:gd name="connsiteY11" fmla="*/ 295275 h 808867"/>
                <a:gd name="connsiteX12" fmla="*/ 473772 w 702372"/>
                <a:gd name="connsiteY12" fmla="*/ 219075 h 808867"/>
                <a:gd name="connsiteX13" fmla="*/ 549972 w 702372"/>
                <a:gd name="connsiteY13" fmla="*/ 219075 h 808867"/>
                <a:gd name="connsiteX14" fmla="*/ 549972 w 702372"/>
                <a:gd name="connsiteY14" fmla="*/ 295275 h 808867"/>
                <a:gd name="connsiteX15" fmla="*/ 542702 w 702372"/>
                <a:gd name="connsiteY15" fmla="*/ 451884 h 808867"/>
                <a:gd name="connsiteX16" fmla="*/ 473772 w 702372"/>
                <a:gd name="connsiteY16" fmla="*/ 409575 h 808867"/>
                <a:gd name="connsiteX17" fmla="*/ 473772 w 702372"/>
                <a:gd name="connsiteY17" fmla="*/ 333375 h 808867"/>
                <a:gd name="connsiteX18" fmla="*/ 549972 w 702372"/>
                <a:gd name="connsiteY18" fmla="*/ 333375 h 808867"/>
                <a:gd name="connsiteX19" fmla="*/ 542702 w 702372"/>
                <a:gd name="connsiteY19" fmla="*/ 451884 h 808867"/>
                <a:gd name="connsiteX20" fmla="*/ 426147 w 702372"/>
                <a:gd name="connsiteY20" fmla="*/ 295275 h 808867"/>
                <a:gd name="connsiteX21" fmla="*/ 292797 w 702372"/>
                <a:gd name="connsiteY21" fmla="*/ 295275 h 808867"/>
                <a:gd name="connsiteX22" fmla="*/ 292797 w 702372"/>
                <a:gd name="connsiteY22" fmla="*/ 257175 h 808867"/>
                <a:gd name="connsiteX23" fmla="*/ 426147 w 702372"/>
                <a:gd name="connsiteY23" fmla="*/ 257175 h 808867"/>
                <a:gd name="connsiteX24" fmla="*/ 426147 w 702372"/>
                <a:gd name="connsiteY24" fmla="*/ 295275 h 808867"/>
                <a:gd name="connsiteX25" fmla="*/ 359472 w 702372"/>
                <a:gd name="connsiteY25" fmla="*/ 114300 h 808867"/>
                <a:gd name="connsiteX26" fmla="*/ 388047 w 702372"/>
                <a:gd name="connsiteY26" fmla="*/ 142875 h 808867"/>
                <a:gd name="connsiteX27" fmla="*/ 359472 w 702372"/>
                <a:gd name="connsiteY27" fmla="*/ 171450 h 808867"/>
                <a:gd name="connsiteX28" fmla="*/ 330897 w 702372"/>
                <a:gd name="connsiteY28" fmla="*/ 142875 h 808867"/>
                <a:gd name="connsiteX29" fmla="*/ 359472 w 702372"/>
                <a:gd name="connsiteY29" fmla="*/ 114300 h 808867"/>
                <a:gd name="connsiteX30" fmla="*/ 245172 w 702372"/>
                <a:gd name="connsiteY30" fmla="*/ 295275 h 808867"/>
                <a:gd name="connsiteX31" fmla="*/ 168972 w 702372"/>
                <a:gd name="connsiteY31" fmla="*/ 295275 h 808867"/>
                <a:gd name="connsiteX32" fmla="*/ 168972 w 702372"/>
                <a:gd name="connsiteY32" fmla="*/ 219075 h 808867"/>
                <a:gd name="connsiteX33" fmla="*/ 245172 w 702372"/>
                <a:gd name="connsiteY33" fmla="*/ 219075 h 808867"/>
                <a:gd name="connsiteX34" fmla="*/ 245172 w 702372"/>
                <a:gd name="connsiteY34" fmla="*/ 295275 h 808867"/>
                <a:gd name="connsiteX35" fmla="*/ 229771 w 702372"/>
                <a:gd name="connsiteY35" fmla="*/ 466436 h 808867"/>
                <a:gd name="connsiteX36" fmla="*/ 163350 w 702372"/>
                <a:gd name="connsiteY36" fmla="*/ 439167 h 808867"/>
                <a:gd name="connsiteX37" fmla="*/ 168972 w 702372"/>
                <a:gd name="connsiteY37" fmla="*/ 333375 h 808867"/>
                <a:gd name="connsiteX38" fmla="*/ 245172 w 702372"/>
                <a:gd name="connsiteY38" fmla="*/ 333375 h 808867"/>
                <a:gd name="connsiteX39" fmla="*/ 229771 w 702372"/>
                <a:gd name="connsiteY39" fmla="*/ 466436 h 808867"/>
                <a:gd name="connsiteX40" fmla="*/ 130872 w 702372"/>
                <a:gd name="connsiteY40" fmla="*/ 295275 h 808867"/>
                <a:gd name="connsiteX41" fmla="*/ 54672 w 702372"/>
                <a:gd name="connsiteY41" fmla="*/ 295275 h 808867"/>
                <a:gd name="connsiteX42" fmla="*/ 54672 w 702372"/>
                <a:gd name="connsiteY42" fmla="*/ 219075 h 808867"/>
                <a:gd name="connsiteX43" fmla="*/ 130872 w 702372"/>
                <a:gd name="connsiteY43" fmla="*/ 219075 h 808867"/>
                <a:gd name="connsiteX44" fmla="*/ 130872 w 702372"/>
                <a:gd name="connsiteY44" fmla="*/ 295275 h 808867"/>
                <a:gd name="connsiteX45" fmla="*/ 121523 w 702372"/>
                <a:gd name="connsiteY45" fmla="*/ 450722 h 808867"/>
                <a:gd name="connsiteX46" fmla="*/ 54672 w 702372"/>
                <a:gd name="connsiteY46" fmla="*/ 409575 h 808867"/>
                <a:gd name="connsiteX47" fmla="*/ 54672 w 702372"/>
                <a:gd name="connsiteY47" fmla="*/ 333375 h 808867"/>
                <a:gd name="connsiteX48" fmla="*/ 130872 w 702372"/>
                <a:gd name="connsiteY48" fmla="*/ 333375 h 808867"/>
                <a:gd name="connsiteX49" fmla="*/ 121523 w 702372"/>
                <a:gd name="connsiteY49" fmla="*/ 450722 h 808867"/>
                <a:gd name="connsiteX50" fmla="*/ 473772 w 702372"/>
                <a:gd name="connsiteY50" fmla="*/ 171450 h 808867"/>
                <a:gd name="connsiteX51" fmla="*/ 473772 w 702372"/>
                <a:gd name="connsiteY51" fmla="*/ 114300 h 808867"/>
                <a:gd name="connsiteX52" fmla="*/ 359472 w 702372"/>
                <a:gd name="connsiteY52" fmla="*/ 0 h 808867"/>
                <a:gd name="connsiteX53" fmla="*/ 245172 w 702372"/>
                <a:gd name="connsiteY53" fmla="*/ 114300 h 808867"/>
                <a:gd name="connsiteX54" fmla="*/ 245172 w 702372"/>
                <a:gd name="connsiteY54" fmla="*/ 171450 h 808867"/>
                <a:gd name="connsiteX55" fmla="*/ 16572 w 702372"/>
                <a:gd name="connsiteY55" fmla="*/ 171450 h 808867"/>
                <a:gd name="connsiteX56" fmla="*/ 0 w 702372"/>
                <a:gd name="connsiteY56" fmla="*/ 461493 h 808867"/>
                <a:gd name="connsiteX57" fmla="*/ 253682 w 702372"/>
                <a:gd name="connsiteY57" fmla="*/ 604375 h 808867"/>
                <a:gd name="connsiteX58" fmla="*/ 292797 w 702372"/>
                <a:gd name="connsiteY58" fmla="*/ 390525 h 808867"/>
                <a:gd name="connsiteX59" fmla="*/ 359472 w 702372"/>
                <a:gd name="connsiteY59" fmla="*/ 333375 h 808867"/>
                <a:gd name="connsiteX60" fmla="*/ 426147 w 702372"/>
                <a:gd name="connsiteY60" fmla="*/ 390525 h 808867"/>
                <a:gd name="connsiteX61" fmla="*/ 367659 w 702372"/>
                <a:gd name="connsiteY61" fmla="*/ 678110 h 808867"/>
                <a:gd name="connsiteX62" fmla="*/ 597324 w 702372"/>
                <a:gd name="connsiteY62" fmla="*/ 808867 h 808867"/>
                <a:gd name="connsiteX63" fmla="*/ 702372 w 702372"/>
                <a:gd name="connsiteY63" fmla="*/ 171450 h 808867"/>
                <a:gd name="connsiteX64" fmla="*/ 473772 w 702372"/>
                <a:gd name="connsiteY64" fmla="*/ 171450 h 80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702372" h="808867">
                  <a:moveTo>
                    <a:pt x="664272" y="295275"/>
                  </a:moveTo>
                  <a:lnTo>
                    <a:pt x="588072" y="295275"/>
                  </a:lnTo>
                  <a:lnTo>
                    <a:pt x="588072" y="219075"/>
                  </a:lnTo>
                  <a:lnTo>
                    <a:pt x="664272" y="219075"/>
                  </a:lnTo>
                  <a:lnTo>
                    <a:pt x="664272" y="295275"/>
                  </a:lnTo>
                  <a:close/>
                  <a:moveTo>
                    <a:pt x="624239" y="515410"/>
                  </a:moveTo>
                  <a:lnTo>
                    <a:pt x="581230" y="465762"/>
                  </a:lnTo>
                  <a:lnTo>
                    <a:pt x="588072" y="333375"/>
                  </a:lnTo>
                  <a:lnTo>
                    <a:pt x="664272" y="333375"/>
                  </a:lnTo>
                  <a:lnTo>
                    <a:pt x="624239" y="515410"/>
                  </a:lnTo>
                  <a:close/>
                  <a:moveTo>
                    <a:pt x="549972" y="295275"/>
                  </a:moveTo>
                  <a:lnTo>
                    <a:pt x="473772" y="295275"/>
                  </a:lnTo>
                  <a:lnTo>
                    <a:pt x="473772" y="219075"/>
                  </a:lnTo>
                  <a:lnTo>
                    <a:pt x="549972" y="219075"/>
                  </a:lnTo>
                  <a:lnTo>
                    <a:pt x="549972" y="295275"/>
                  </a:lnTo>
                  <a:close/>
                  <a:moveTo>
                    <a:pt x="542702" y="451884"/>
                  </a:moveTo>
                  <a:lnTo>
                    <a:pt x="473772" y="409575"/>
                  </a:lnTo>
                  <a:lnTo>
                    <a:pt x="473772" y="333375"/>
                  </a:lnTo>
                  <a:lnTo>
                    <a:pt x="549972" y="333375"/>
                  </a:lnTo>
                  <a:lnTo>
                    <a:pt x="542702" y="451884"/>
                  </a:lnTo>
                  <a:close/>
                  <a:moveTo>
                    <a:pt x="426147" y="295275"/>
                  </a:moveTo>
                  <a:lnTo>
                    <a:pt x="292797" y="295275"/>
                  </a:lnTo>
                  <a:lnTo>
                    <a:pt x="292797" y="257175"/>
                  </a:lnTo>
                  <a:lnTo>
                    <a:pt x="426147" y="257175"/>
                  </a:lnTo>
                  <a:lnTo>
                    <a:pt x="426147" y="295275"/>
                  </a:lnTo>
                  <a:close/>
                  <a:moveTo>
                    <a:pt x="359472" y="114300"/>
                  </a:moveTo>
                  <a:cubicBezTo>
                    <a:pt x="375665" y="114300"/>
                    <a:pt x="388047" y="126683"/>
                    <a:pt x="388047" y="142875"/>
                  </a:cubicBezTo>
                  <a:cubicBezTo>
                    <a:pt x="388047" y="159067"/>
                    <a:pt x="375665" y="171450"/>
                    <a:pt x="359472" y="171450"/>
                  </a:cubicBezTo>
                  <a:cubicBezTo>
                    <a:pt x="343280" y="171450"/>
                    <a:pt x="330897" y="159067"/>
                    <a:pt x="330897" y="142875"/>
                  </a:cubicBezTo>
                  <a:cubicBezTo>
                    <a:pt x="330897" y="126683"/>
                    <a:pt x="343280" y="114300"/>
                    <a:pt x="359472" y="114300"/>
                  </a:cubicBezTo>
                  <a:close/>
                  <a:moveTo>
                    <a:pt x="245172" y="295275"/>
                  </a:moveTo>
                  <a:lnTo>
                    <a:pt x="168972" y="295275"/>
                  </a:lnTo>
                  <a:lnTo>
                    <a:pt x="168972" y="219075"/>
                  </a:lnTo>
                  <a:lnTo>
                    <a:pt x="245172" y="219075"/>
                  </a:lnTo>
                  <a:lnTo>
                    <a:pt x="245172" y="295275"/>
                  </a:lnTo>
                  <a:close/>
                  <a:moveTo>
                    <a:pt x="229771" y="466436"/>
                  </a:moveTo>
                  <a:lnTo>
                    <a:pt x="163350" y="439167"/>
                  </a:lnTo>
                  <a:lnTo>
                    <a:pt x="168972" y="333375"/>
                  </a:lnTo>
                  <a:lnTo>
                    <a:pt x="245172" y="333375"/>
                  </a:lnTo>
                  <a:lnTo>
                    <a:pt x="229771" y="466436"/>
                  </a:lnTo>
                  <a:close/>
                  <a:moveTo>
                    <a:pt x="130872" y="295275"/>
                  </a:moveTo>
                  <a:lnTo>
                    <a:pt x="54672" y="295275"/>
                  </a:lnTo>
                  <a:lnTo>
                    <a:pt x="54672" y="219075"/>
                  </a:lnTo>
                  <a:lnTo>
                    <a:pt x="130872" y="219075"/>
                  </a:lnTo>
                  <a:lnTo>
                    <a:pt x="130872" y="295275"/>
                  </a:lnTo>
                  <a:close/>
                  <a:moveTo>
                    <a:pt x="121523" y="450722"/>
                  </a:moveTo>
                  <a:lnTo>
                    <a:pt x="54672" y="409575"/>
                  </a:lnTo>
                  <a:lnTo>
                    <a:pt x="54672" y="333375"/>
                  </a:lnTo>
                  <a:lnTo>
                    <a:pt x="130872" y="333375"/>
                  </a:lnTo>
                  <a:lnTo>
                    <a:pt x="121523" y="450722"/>
                  </a:lnTo>
                  <a:close/>
                  <a:moveTo>
                    <a:pt x="473772" y="171450"/>
                  </a:moveTo>
                  <a:lnTo>
                    <a:pt x="473772" y="114300"/>
                  </a:lnTo>
                  <a:lnTo>
                    <a:pt x="359472" y="0"/>
                  </a:lnTo>
                  <a:lnTo>
                    <a:pt x="245172" y="114300"/>
                  </a:lnTo>
                  <a:lnTo>
                    <a:pt x="245172" y="171450"/>
                  </a:lnTo>
                  <a:lnTo>
                    <a:pt x="16572" y="171450"/>
                  </a:lnTo>
                  <a:lnTo>
                    <a:pt x="0" y="461493"/>
                  </a:lnTo>
                  <a:lnTo>
                    <a:pt x="253682" y="604375"/>
                  </a:lnTo>
                  <a:lnTo>
                    <a:pt x="292797" y="390525"/>
                  </a:lnTo>
                  <a:cubicBezTo>
                    <a:pt x="292797" y="363855"/>
                    <a:pt x="311847" y="333375"/>
                    <a:pt x="359472" y="333375"/>
                  </a:cubicBezTo>
                  <a:cubicBezTo>
                    <a:pt x="407097" y="333375"/>
                    <a:pt x="426147" y="363855"/>
                    <a:pt x="426147" y="390525"/>
                  </a:cubicBezTo>
                  <a:lnTo>
                    <a:pt x="367659" y="678110"/>
                  </a:lnTo>
                  <a:lnTo>
                    <a:pt x="597324" y="808867"/>
                  </a:lnTo>
                  <a:lnTo>
                    <a:pt x="702372" y="171450"/>
                  </a:lnTo>
                  <a:lnTo>
                    <a:pt x="473772" y="17145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7AD4073-7B88-83A3-529B-444103195F8C}"/>
              </a:ext>
            </a:extLst>
          </p:cNvPr>
          <p:cNvSpPr/>
          <p:nvPr/>
        </p:nvSpPr>
        <p:spPr>
          <a:xfrm>
            <a:off x="3164324" y="1388839"/>
            <a:ext cx="291963" cy="277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CB3DAEF-9976-0854-FEA7-88FC4E2E5E52}"/>
              </a:ext>
            </a:extLst>
          </p:cNvPr>
          <p:cNvSpPr/>
          <p:nvPr/>
        </p:nvSpPr>
        <p:spPr>
          <a:xfrm>
            <a:off x="8035413" y="1386141"/>
            <a:ext cx="291963" cy="272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D6F1DF0-14E6-BB0F-5C77-6B1AE33E92A0}"/>
              </a:ext>
            </a:extLst>
          </p:cNvPr>
          <p:cNvGrpSpPr/>
          <p:nvPr/>
        </p:nvGrpSpPr>
        <p:grpSpPr>
          <a:xfrm>
            <a:off x="6668168" y="5403079"/>
            <a:ext cx="1200492" cy="1159421"/>
            <a:chOff x="4518315" y="3378600"/>
            <a:chExt cx="2982685" cy="2880642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C44A90B-7ECC-FC13-4584-458141A6FA2A}"/>
                </a:ext>
              </a:extLst>
            </p:cNvPr>
            <p:cNvSpPr/>
            <p:nvPr/>
          </p:nvSpPr>
          <p:spPr>
            <a:xfrm rot="20682319">
              <a:off x="4518315" y="4442215"/>
              <a:ext cx="2982685" cy="1817027"/>
            </a:xfrm>
            <a:custGeom>
              <a:avLst/>
              <a:gdLst>
                <a:gd name="connsiteX0" fmla="*/ 1975308 w 3999407"/>
                <a:gd name="connsiteY0" fmla="*/ 2516 h 3013832"/>
                <a:gd name="connsiteX1" fmla="*/ 3983217 w 3999407"/>
                <a:gd name="connsiteY1" fmla="*/ 935769 h 3013832"/>
                <a:gd name="connsiteX2" fmla="*/ 2842574 w 3999407"/>
                <a:gd name="connsiteY2" fmla="*/ 2990813 h 3013832"/>
                <a:gd name="connsiteX3" fmla="*/ 1428553 w 3999407"/>
                <a:gd name="connsiteY3" fmla="*/ 2038706 h 3013832"/>
                <a:gd name="connsiteX4" fmla="*/ 80520 w 3999407"/>
                <a:gd name="connsiteY4" fmla="*/ 2010425 h 3013832"/>
                <a:gd name="connsiteX5" fmla="*/ 259630 w 3999407"/>
                <a:gd name="connsiteY5" fmla="*/ 1020611 h 3013832"/>
                <a:gd name="connsiteX6" fmla="*/ 1136322 w 3999407"/>
                <a:gd name="connsiteY6" fmla="*/ 671819 h 3013832"/>
                <a:gd name="connsiteX7" fmla="*/ 1975308 w 3999407"/>
                <a:gd name="connsiteY7" fmla="*/ 2516 h 3013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99407" h="3013832">
                  <a:moveTo>
                    <a:pt x="1975308" y="2516"/>
                  </a:moveTo>
                  <a:cubicBezTo>
                    <a:pt x="2449790" y="46508"/>
                    <a:pt x="3838673" y="437720"/>
                    <a:pt x="3983217" y="935769"/>
                  </a:cubicBezTo>
                  <a:cubicBezTo>
                    <a:pt x="4127761" y="1433818"/>
                    <a:pt x="3268351" y="2806990"/>
                    <a:pt x="2842574" y="2990813"/>
                  </a:cubicBezTo>
                  <a:cubicBezTo>
                    <a:pt x="2416797" y="3174636"/>
                    <a:pt x="1888895" y="2202104"/>
                    <a:pt x="1428553" y="2038706"/>
                  </a:cubicBezTo>
                  <a:cubicBezTo>
                    <a:pt x="968211" y="1875308"/>
                    <a:pt x="275340" y="2180107"/>
                    <a:pt x="80520" y="2010425"/>
                  </a:cubicBezTo>
                  <a:cubicBezTo>
                    <a:pt x="-114300" y="1840743"/>
                    <a:pt x="83663" y="1243712"/>
                    <a:pt x="259630" y="1020611"/>
                  </a:cubicBezTo>
                  <a:cubicBezTo>
                    <a:pt x="435597" y="797510"/>
                    <a:pt x="850376" y="839930"/>
                    <a:pt x="1136322" y="671819"/>
                  </a:cubicBezTo>
                  <a:cubicBezTo>
                    <a:pt x="1422268" y="503708"/>
                    <a:pt x="1500826" y="-41476"/>
                    <a:pt x="1975308" y="2516"/>
                  </a:cubicBez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34" name="Graphic 33" descr="Group success with solid fill">
              <a:extLst>
                <a:ext uri="{FF2B5EF4-FFF2-40B4-BE49-F238E27FC236}">
                  <a16:creationId xmlns:a16="http://schemas.microsoft.com/office/drawing/2014/main" id="{3A18D580-9DF8-5A83-7DFE-EA7D1D46D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718342" y="3378600"/>
              <a:ext cx="1349207" cy="1349207"/>
            </a:xfrm>
            <a:prstGeom prst="rect">
              <a:avLst/>
            </a:prstGeom>
          </p:spPr>
        </p:pic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4F04F2B-8C81-9997-4D69-DC00B3A4CF64}"/>
                </a:ext>
              </a:extLst>
            </p:cNvPr>
            <p:cNvSpPr/>
            <p:nvPr/>
          </p:nvSpPr>
          <p:spPr>
            <a:xfrm rot="9812182">
              <a:off x="6140348" y="5320794"/>
              <a:ext cx="140542" cy="140542"/>
            </a:xfrm>
            <a:custGeom>
              <a:avLst/>
              <a:gdLst>
                <a:gd name="connsiteX0" fmla="*/ 140542 w 140542"/>
                <a:gd name="connsiteY0" fmla="*/ 70271 h 140542"/>
                <a:gd name="connsiteX1" fmla="*/ 70271 w 140542"/>
                <a:gd name="connsiteY1" fmla="*/ 140542 h 140542"/>
                <a:gd name="connsiteX2" fmla="*/ 0 w 140542"/>
                <a:gd name="connsiteY2" fmla="*/ 70271 h 140542"/>
                <a:gd name="connsiteX3" fmla="*/ 70271 w 140542"/>
                <a:gd name="connsiteY3" fmla="*/ 0 h 140542"/>
                <a:gd name="connsiteX4" fmla="*/ 140542 w 140542"/>
                <a:gd name="connsiteY4" fmla="*/ 70271 h 14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542" h="140542">
                  <a:moveTo>
                    <a:pt x="140542" y="70271"/>
                  </a:moveTo>
                  <a:cubicBezTo>
                    <a:pt x="140542" y="109081"/>
                    <a:pt x="109081" y="140542"/>
                    <a:pt x="70271" y="140542"/>
                  </a:cubicBezTo>
                  <a:cubicBezTo>
                    <a:pt x="31462" y="140542"/>
                    <a:pt x="0" y="109081"/>
                    <a:pt x="0" y="70271"/>
                  </a:cubicBezTo>
                  <a:cubicBezTo>
                    <a:pt x="0" y="31461"/>
                    <a:pt x="31462" y="0"/>
                    <a:pt x="70271" y="0"/>
                  </a:cubicBezTo>
                  <a:cubicBezTo>
                    <a:pt x="109081" y="0"/>
                    <a:pt x="140542" y="31461"/>
                    <a:pt x="140542" y="70271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36BFD13-F597-10F3-D890-6DF284EF06EE}"/>
                </a:ext>
              </a:extLst>
            </p:cNvPr>
            <p:cNvSpPr/>
            <p:nvPr/>
          </p:nvSpPr>
          <p:spPr>
            <a:xfrm rot="9812182">
              <a:off x="6409908" y="5241132"/>
              <a:ext cx="140542" cy="140542"/>
            </a:xfrm>
            <a:custGeom>
              <a:avLst/>
              <a:gdLst>
                <a:gd name="connsiteX0" fmla="*/ 140542 w 140542"/>
                <a:gd name="connsiteY0" fmla="*/ 70271 h 140542"/>
                <a:gd name="connsiteX1" fmla="*/ 70271 w 140542"/>
                <a:gd name="connsiteY1" fmla="*/ 140542 h 140542"/>
                <a:gd name="connsiteX2" fmla="*/ 0 w 140542"/>
                <a:gd name="connsiteY2" fmla="*/ 70271 h 140542"/>
                <a:gd name="connsiteX3" fmla="*/ 70271 w 140542"/>
                <a:gd name="connsiteY3" fmla="*/ 0 h 140542"/>
                <a:gd name="connsiteX4" fmla="*/ 140542 w 140542"/>
                <a:gd name="connsiteY4" fmla="*/ 70271 h 14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542" h="140542">
                  <a:moveTo>
                    <a:pt x="140542" y="70271"/>
                  </a:moveTo>
                  <a:cubicBezTo>
                    <a:pt x="140542" y="109081"/>
                    <a:pt x="109081" y="140542"/>
                    <a:pt x="70271" y="140542"/>
                  </a:cubicBezTo>
                  <a:cubicBezTo>
                    <a:pt x="31461" y="140542"/>
                    <a:pt x="0" y="109081"/>
                    <a:pt x="0" y="70271"/>
                  </a:cubicBezTo>
                  <a:cubicBezTo>
                    <a:pt x="0" y="31461"/>
                    <a:pt x="31461" y="0"/>
                    <a:pt x="70271" y="0"/>
                  </a:cubicBezTo>
                  <a:cubicBezTo>
                    <a:pt x="109081" y="0"/>
                    <a:pt x="140542" y="31461"/>
                    <a:pt x="140542" y="70271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3AE91EE-1FD0-9E9F-D470-333ECE0C88A5}"/>
                </a:ext>
              </a:extLst>
            </p:cNvPr>
            <p:cNvSpPr/>
            <p:nvPr/>
          </p:nvSpPr>
          <p:spPr>
            <a:xfrm rot="9812182">
              <a:off x="6679468" y="5161471"/>
              <a:ext cx="140542" cy="140542"/>
            </a:xfrm>
            <a:custGeom>
              <a:avLst/>
              <a:gdLst>
                <a:gd name="connsiteX0" fmla="*/ 140542 w 140542"/>
                <a:gd name="connsiteY0" fmla="*/ 70271 h 140542"/>
                <a:gd name="connsiteX1" fmla="*/ 70271 w 140542"/>
                <a:gd name="connsiteY1" fmla="*/ 140542 h 140542"/>
                <a:gd name="connsiteX2" fmla="*/ 0 w 140542"/>
                <a:gd name="connsiteY2" fmla="*/ 70271 h 140542"/>
                <a:gd name="connsiteX3" fmla="*/ 70271 w 140542"/>
                <a:gd name="connsiteY3" fmla="*/ 0 h 140542"/>
                <a:gd name="connsiteX4" fmla="*/ 140542 w 140542"/>
                <a:gd name="connsiteY4" fmla="*/ 70271 h 14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542" h="140542">
                  <a:moveTo>
                    <a:pt x="140542" y="70271"/>
                  </a:moveTo>
                  <a:cubicBezTo>
                    <a:pt x="140542" y="109081"/>
                    <a:pt x="109081" y="140542"/>
                    <a:pt x="70271" y="140542"/>
                  </a:cubicBezTo>
                  <a:cubicBezTo>
                    <a:pt x="31461" y="140542"/>
                    <a:pt x="0" y="109081"/>
                    <a:pt x="0" y="70271"/>
                  </a:cubicBezTo>
                  <a:cubicBezTo>
                    <a:pt x="0" y="31461"/>
                    <a:pt x="31461" y="0"/>
                    <a:pt x="70271" y="0"/>
                  </a:cubicBezTo>
                  <a:cubicBezTo>
                    <a:pt x="109081" y="0"/>
                    <a:pt x="140542" y="31461"/>
                    <a:pt x="140542" y="70271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8E8FCDE-CF67-2854-7D6D-B6D810567D71}"/>
                </a:ext>
              </a:extLst>
            </p:cNvPr>
            <p:cNvSpPr/>
            <p:nvPr/>
          </p:nvSpPr>
          <p:spPr>
            <a:xfrm rot="9812182">
              <a:off x="6949028" y="5081810"/>
              <a:ext cx="140542" cy="140542"/>
            </a:xfrm>
            <a:custGeom>
              <a:avLst/>
              <a:gdLst>
                <a:gd name="connsiteX0" fmla="*/ 140542 w 140542"/>
                <a:gd name="connsiteY0" fmla="*/ 70271 h 140542"/>
                <a:gd name="connsiteX1" fmla="*/ 70271 w 140542"/>
                <a:gd name="connsiteY1" fmla="*/ 140542 h 140542"/>
                <a:gd name="connsiteX2" fmla="*/ 0 w 140542"/>
                <a:gd name="connsiteY2" fmla="*/ 70271 h 140542"/>
                <a:gd name="connsiteX3" fmla="*/ 70271 w 140542"/>
                <a:gd name="connsiteY3" fmla="*/ 0 h 140542"/>
                <a:gd name="connsiteX4" fmla="*/ 140542 w 140542"/>
                <a:gd name="connsiteY4" fmla="*/ 70271 h 140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542" h="140542">
                  <a:moveTo>
                    <a:pt x="140542" y="70271"/>
                  </a:moveTo>
                  <a:cubicBezTo>
                    <a:pt x="140542" y="109081"/>
                    <a:pt x="109081" y="140542"/>
                    <a:pt x="70271" y="140542"/>
                  </a:cubicBezTo>
                  <a:cubicBezTo>
                    <a:pt x="31461" y="140542"/>
                    <a:pt x="0" y="109081"/>
                    <a:pt x="0" y="70271"/>
                  </a:cubicBezTo>
                  <a:cubicBezTo>
                    <a:pt x="0" y="31461"/>
                    <a:pt x="31461" y="0"/>
                    <a:pt x="70271" y="0"/>
                  </a:cubicBezTo>
                  <a:cubicBezTo>
                    <a:pt x="109081" y="0"/>
                    <a:pt x="140542" y="31461"/>
                    <a:pt x="140542" y="70271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139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1200" cap="none" spc="0" normalizeH="0" baseline="0" noProof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2719312-A8CE-88F6-1C03-E47E5235ED2C}"/>
                </a:ext>
              </a:extLst>
            </p:cNvPr>
            <p:cNvGrpSpPr/>
            <p:nvPr/>
          </p:nvGrpSpPr>
          <p:grpSpPr>
            <a:xfrm>
              <a:off x="5896177" y="4298428"/>
              <a:ext cx="1178215" cy="1070781"/>
              <a:chOff x="5896177" y="4298428"/>
              <a:chExt cx="1178215" cy="1070781"/>
            </a:xfrm>
            <a:solidFill>
              <a:srgbClr val="25686E"/>
            </a:solidFill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C066031-3E02-E982-5C61-A17DFFB4F153}"/>
                  </a:ext>
                </a:extLst>
              </p:cNvPr>
              <p:cNvSpPr/>
              <p:nvPr/>
            </p:nvSpPr>
            <p:spPr>
              <a:xfrm rot="9812182">
                <a:off x="5896177" y="4298428"/>
                <a:ext cx="1178215" cy="1070781"/>
              </a:xfrm>
              <a:custGeom>
                <a:avLst/>
                <a:gdLst>
                  <a:gd name="connsiteX0" fmla="*/ 1159133 w 1178215"/>
                  <a:gd name="connsiteY0" fmla="*/ 1677 h 795601"/>
                  <a:gd name="connsiteX1" fmla="*/ 1123152 w 1178215"/>
                  <a:gd name="connsiteY1" fmla="*/ 18574 h 795601"/>
                  <a:gd name="connsiteX2" fmla="*/ 1122873 w 1178215"/>
                  <a:gd name="connsiteY2" fmla="*/ 19385 h 795601"/>
                  <a:gd name="connsiteX3" fmla="*/ 1070451 w 1178215"/>
                  <a:gd name="connsiteY3" fmla="*/ 173982 h 795601"/>
                  <a:gd name="connsiteX4" fmla="*/ 1010439 w 1178215"/>
                  <a:gd name="connsiteY4" fmla="*/ 163160 h 795601"/>
                  <a:gd name="connsiteX5" fmla="*/ 949725 w 1178215"/>
                  <a:gd name="connsiteY5" fmla="*/ 174123 h 795601"/>
                  <a:gd name="connsiteX6" fmla="*/ 898005 w 1178215"/>
                  <a:gd name="connsiteY6" fmla="*/ 19385 h 795601"/>
                  <a:gd name="connsiteX7" fmla="*/ 859864 w 1178215"/>
                  <a:gd name="connsiteY7" fmla="*/ 2435 h 795601"/>
                  <a:gd name="connsiteX8" fmla="*/ 842913 w 1178215"/>
                  <a:gd name="connsiteY8" fmla="*/ 19385 h 795601"/>
                  <a:gd name="connsiteX9" fmla="*/ 790491 w 1178215"/>
                  <a:gd name="connsiteY9" fmla="*/ 173982 h 795601"/>
                  <a:gd name="connsiteX10" fmla="*/ 729355 w 1178215"/>
                  <a:gd name="connsiteY10" fmla="*/ 163160 h 795601"/>
                  <a:gd name="connsiteX11" fmla="*/ 668640 w 1178215"/>
                  <a:gd name="connsiteY11" fmla="*/ 173982 h 795601"/>
                  <a:gd name="connsiteX12" fmla="*/ 616921 w 1178215"/>
                  <a:gd name="connsiteY12" fmla="*/ 19385 h 795601"/>
                  <a:gd name="connsiteX13" fmla="*/ 578779 w 1178215"/>
                  <a:gd name="connsiteY13" fmla="*/ 2435 h 795601"/>
                  <a:gd name="connsiteX14" fmla="*/ 561828 w 1178215"/>
                  <a:gd name="connsiteY14" fmla="*/ 19385 h 795601"/>
                  <a:gd name="connsiteX15" fmla="*/ 509546 w 1178215"/>
                  <a:gd name="connsiteY15" fmla="*/ 173982 h 795601"/>
                  <a:gd name="connsiteX16" fmla="*/ 448270 w 1178215"/>
                  <a:gd name="connsiteY16" fmla="*/ 163160 h 795601"/>
                  <a:gd name="connsiteX17" fmla="*/ 387555 w 1178215"/>
                  <a:gd name="connsiteY17" fmla="*/ 174123 h 795601"/>
                  <a:gd name="connsiteX18" fmla="*/ 335836 w 1178215"/>
                  <a:gd name="connsiteY18" fmla="*/ 19385 h 795601"/>
                  <a:gd name="connsiteX19" fmla="*/ 297694 w 1178215"/>
                  <a:gd name="connsiteY19" fmla="*/ 2435 h 795601"/>
                  <a:gd name="connsiteX20" fmla="*/ 280743 w 1178215"/>
                  <a:gd name="connsiteY20" fmla="*/ 19385 h 795601"/>
                  <a:gd name="connsiteX21" fmla="*/ 228321 w 1178215"/>
                  <a:gd name="connsiteY21" fmla="*/ 173982 h 795601"/>
                  <a:gd name="connsiteX22" fmla="*/ 167185 w 1178215"/>
                  <a:gd name="connsiteY22" fmla="*/ 163160 h 795601"/>
                  <a:gd name="connsiteX23" fmla="*/ 106471 w 1178215"/>
                  <a:gd name="connsiteY23" fmla="*/ 174123 h 795601"/>
                  <a:gd name="connsiteX24" fmla="*/ 54751 w 1178215"/>
                  <a:gd name="connsiteY24" fmla="*/ 19385 h 795601"/>
                  <a:gd name="connsiteX25" fmla="*/ 19124 w 1178215"/>
                  <a:gd name="connsiteY25" fmla="*/ 1747 h 795601"/>
                  <a:gd name="connsiteX26" fmla="*/ 1486 w 1178215"/>
                  <a:gd name="connsiteY26" fmla="*/ 37375 h 795601"/>
                  <a:gd name="connsiteX27" fmla="*/ 70913 w 1178215"/>
                  <a:gd name="connsiteY27" fmla="*/ 242426 h 795601"/>
                  <a:gd name="connsiteX28" fmla="*/ 96914 w 1178215"/>
                  <a:gd name="connsiteY28" fmla="*/ 261540 h 795601"/>
                  <a:gd name="connsiteX29" fmla="*/ 96914 w 1178215"/>
                  <a:gd name="connsiteY29" fmla="*/ 345865 h 795601"/>
                  <a:gd name="connsiteX30" fmla="*/ 54751 w 1178215"/>
                  <a:gd name="connsiteY30" fmla="*/ 556679 h 795601"/>
                  <a:gd name="connsiteX31" fmla="*/ 96914 w 1178215"/>
                  <a:gd name="connsiteY31" fmla="*/ 556679 h 795601"/>
                  <a:gd name="connsiteX32" fmla="*/ 96914 w 1178215"/>
                  <a:gd name="connsiteY32" fmla="*/ 795601 h 795601"/>
                  <a:gd name="connsiteX33" fmla="*/ 153131 w 1178215"/>
                  <a:gd name="connsiteY33" fmla="*/ 795601 h 795601"/>
                  <a:gd name="connsiteX34" fmla="*/ 153131 w 1178215"/>
                  <a:gd name="connsiteY34" fmla="*/ 556679 h 795601"/>
                  <a:gd name="connsiteX35" fmla="*/ 181239 w 1178215"/>
                  <a:gd name="connsiteY35" fmla="*/ 556679 h 795601"/>
                  <a:gd name="connsiteX36" fmla="*/ 181239 w 1178215"/>
                  <a:gd name="connsiteY36" fmla="*/ 795601 h 795601"/>
                  <a:gd name="connsiteX37" fmla="*/ 237456 w 1178215"/>
                  <a:gd name="connsiteY37" fmla="*/ 795601 h 795601"/>
                  <a:gd name="connsiteX38" fmla="*/ 237456 w 1178215"/>
                  <a:gd name="connsiteY38" fmla="*/ 556679 h 795601"/>
                  <a:gd name="connsiteX39" fmla="*/ 279619 w 1178215"/>
                  <a:gd name="connsiteY39" fmla="*/ 556679 h 795601"/>
                  <a:gd name="connsiteX40" fmla="*/ 237456 w 1178215"/>
                  <a:gd name="connsiteY40" fmla="*/ 345865 h 795601"/>
                  <a:gd name="connsiteX41" fmla="*/ 237456 w 1178215"/>
                  <a:gd name="connsiteY41" fmla="*/ 261540 h 795601"/>
                  <a:gd name="connsiteX42" fmla="*/ 264019 w 1178215"/>
                  <a:gd name="connsiteY42" fmla="*/ 242426 h 795601"/>
                  <a:gd name="connsiteX43" fmla="*/ 307727 w 1178215"/>
                  <a:gd name="connsiteY43" fmla="*/ 113408 h 795601"/>
                  <a:gd name="connsiteX44" fmla="*/ 351436 w 1178215"/>
                  <a:gd name="connsiteY44" fmla="*/ 242426 h 795601"/>
                  <a:gd name="connsiteX45" fmla="*/ 377999 w 1178215"/>
                  <a:gd name="connsiteY45" fmla="*/ 261540 h 795601"/>
                  <a:gd name="connsiteX46" fmla="*/ 377999 w 1178215"/>
                  <a:gd name="connsiteY46" fmla="*/ 795601 h 795601"/>
                  <a:gd name="connsiteX47" fmla="*/ 434216 w 1178215"/>
                  <a:gd name="connsiteY47" fmla="*/ 795601 h 795601"/>
                  <a:gd name="connsiteX48" fmla="*/ 434216 w 1178215"/>
                  <a:gd name="connsiteY48" fmla="*/ 472354 h 795601"/>
                  <a:gd name="connsiteX49" fmla="*/ 462324 w 1178215"/>
                  <a:gd name="connsiteY49" fmla="*/ 472354 h 795601"/>
                  <a:gd name="connsiteX50" fmla="*/ 462324 w 1178215"/>
                  <a:gd name="connsiteY50" fmla="*/ 795601 h 795601"/>
                  <a:gd name="connsiteX51" fmla="*/ 518541 w 1178215"/>
                  <a:gd name="connsiteY51" fmla="*/ 795601 h 795601"/>
                  <a:gd name="connsiteX52" fmla="*/ 518541 w 1178215"/>
                  <a:gd name="connsiteY52" fmla="*/ 261540 h 795601"/>
                  <a:gd name="connsiteX53" fmla="*/ 545104 w 1178215"/>
                  <a:gd name="connsiteY53" fmla="*/ 242426 h 795601"/>
                  <a:gd name="connsiteX54" fmla="*/ 588812 w 1178215"/>
                  <a:gd name="connsiteY54" fmla="*/ 113408 h 795601"/>
                  <a:gd name="connsiteX55" fmla="*/ 632521 w 1178215"/>
                  <a:gd name="connsiteY55" fmla="*/ 242426 h 795601"/>
                  <a:gd name="connsiteX56" fmla="*/ 659083 w 1178215"/>
                  <a:gd name="connsiteY56" fmla="*/ 261540 h 795601"/>
                  <a:gd name="connsiteX57" fmla="*/ 659083 w 1178215"/>
                  <a:gd name="connsiteY57" fmla="*/ 345865 h 795601"/>
                  <a:gd name="connsiteX58" fmla="*/ 616921 w 1178215"/>
                  <a:gd name="connsiteY58" fmla="*/ 556679 h 795601"/>
                  <a:gd name="connsiteX59" fmla="*/ 659083 w 1178215"/>
                  <a:gd name="connsiteY59" fmla="*/ 556679 h 795601"/>
                  <a:gd name="connsiteX60" fmla="*/ 659083 w 1178215"/>
                  <a:gd name="connsiteY60" fmla="*/ 795601 h 795601"/>
                  <a:gd name="connsiteX61" fmla="*/ 715300 w 1178215"/>
                  <a:gd name="connsiteY61" fmla="*/ 795601 h 795601"/>
                  <a:gd name="connsiteX62" fmla="*/ 715300 w 1178215"/>
                  <a:gd name="connsiteY62" fmla="*/ 556679 h 795601"/>
                  <a:gd name="connsiteX63" fmla="*/ 743409 w 1178215"/>
                  <a:gd name="connsiteY63" fmla="*/ 556679 h 795601"/>
                  <a:gd name="connsiteX64" fmla="*/ 743409 w 1178215"/>
                  <a:gd name="connsiteY64" fmla="*/ 795601 h 795601"/>
                  <a:gd name="connsiteX65" fmla="*/ 799626 w 1178215"/>
                  <a:gd name="connsiteY65" fmla="*/ 795601 h 795601"/>
                  <a:gd name="connsiteX66" fmla="*/ 799626 w 1178215"/>
                  <a:gd name="connsiteY66" fmla="*/ 556679 h 795601"/>
                  <a:gd name="connsiteX67" fmla="*/ 841789 w 1178215"/>
                  <a:gd name="connsiteY67" fmla="*/ 556679 h 795601"/>
                  <a:gd name="connsiteX68" fmla="*/ 799626 w 1178215"/>
                  <a:gd name="connsiteY68" fmla="*/ 345865 h 795601"/>
                  <a:gd name="connsiteX69" fmla="*/ 799626 w 1178215"/>
                  <a:gd name="connsiteY69" fmla="*/ 261540 h 795601"/>
                  <a:gd name="connsiteX70" fmla="*/ 826188 w 1178215"/>
                  <a:gd name="connsiteY70" fmla="*/ 242426 h 795601"/>
                  <a:gd name="connsiteX71" fmla="*/ 869897 w 1178215"/>
                  <a:gd name="connsiteY71" fmla="*/ 113408 h 795601"/>
                  <a:gd name="connsiteX72" fmla="*/ 913606 w 1178215"/>
                  <a:gd name="connsiteY72" fmla="*/ 242426 h 795601"/>
                  <a:gd name="connsiteX73" fmla="*/ 940168 w 1178215"/>
                  <a:gd name="connsiteY73" fmla="*/ 261540 h 795601"/>
                  <a:gd name="connsiteX74" fmla="*/ 940168 w 1178215"/>
                  <a:gd name="connsiteY74" fmla="*/ 795601 h 795601"/>
                  <a:gd name="connsiteX75" fmla="*/ 996385 w 1178215"/>
                  <a:gd name="connsiteY75" fmla="*/ 795601 h 795601"/>
                  <a:gd name="connsiteX76" fmla="*/ 996385 w 1178215"/>
                  <a:gd name="connsiteY76" fmla="*/ 472354 h 795601"/>
                  <a:gd name="connsiteX77" fmla="*/ 1024494 w 1178215"/>
                  <a:gd name="connsiteY77" fmla="*/ 472354 h 795601"/>
                  <a:gd name="connsiteX78" fmla="*/ 1024494 w 1178215"/>
                  <a:gd name="connsiteY78" fmla="*/ 795601 h 795601"/>
                  <a:gd name="connsiteX79" fmla="*/ 1080711 w 1178215"/>
                  <a:gd name="connsiteY79" fmla="*/ 795601 h 795601"/>
                  <a:gd name="connsiteX80" fmla="*/ 1080711 w 1178215"/>
                  <a:gd name="connsiteY80" fmla="*/ 261540 h 795601"/>
                  <a:gd name="connsiteX81" fmla="*/ 1107273 w 1178215"/>
                  <a:gd name="connsiteY81" fmla="*/ 242426 h 795601"/>
                  <a:gd name="connsiteX82" fmla="*/ 1176701 w 1178215"/>
                  <a:gd name="connsiteY82" fmla="*/ 37375 h 795601"/>
                  <a:gd name="connsiteX83" fmla="*/ 1159180 w 1178215"/>
                  <a:gd name="connsiteY83" fmla="*/ 1692 h 795601"/>
                  <a:gd name="connsiteX84" fmla="*/ 1159133 w 1178215"/>
                  <a:gd name="connsiteY84" fmla="*/ 1677 h 795601"/>
                  <a:gd name="connsiteX0" fmla="*/ 1159133 w 1178215"/>
                  <a:gd name="connsiteY0" fmla="*/ 1677 h 1065382"/>
                  <a:gd name="connsiteX1" fmla="*/ 1123152 w 1178215"/>
                  <a:gd name="connsiteY1" fmla="*/ 18574 h 1065382"/>
                  <a:gd name="connsiteX2" fmla="*/ 1122873 w 1178215"/>
                  <a:gd name="connsiteY2" fmla="*/ 19385 h 1065382"/>
                  <a:gd name="connsiteX3" fmla="*/ 1070451 w 1178215"/>
                  <a:gd name="connsiteY3" fmla="*/ 173982 h 1065382"/>
                  <a:gd name="connsiteX4" fmla="*/ 1010439 w 1178215"/>
                  <a:gd name="connsiteY4" fmla="*/ 163160 h 1065382"/>
                  <a:gd name="connsiteX5" fmla="*/ 949725 w 1178215"/>
                  <a:gd name="connsiteY5" fmla="*/ 174123 h 1065382"/>
                  <a:gd name="connsiteX6" fmla="*/ 898005 w 1178215"/>
                  <a:gd name="connsiteY6" fmla="*/ 19385 h 1065382"/>
                  <a:gd name="connsiteX7" fmla="*/ 859864 w 1178215"/>
                  <a:gd name="connsiteY7" fmla="*/ 2435 h 1065382"/>
                  <a:gd name="connsiteX8" fmla="*/ 842913 w 1178215"/>
                  <a:gd name="connsiteY8" fmla="*/ 19385 h 1065382"/>
                  <a:gd name="connsiteX9" fmla="*/ 790491 w 1178215"/>
                  <a:gd name="connsiteY9" fmla="*/ 173982 h 1065382"/>
                  <a:gd name="connsiteX10" fmla="*/ 729355 w 1178215"/>
                  <a:gd name="connsiteY10" fmla="*/ 163160 h 1065382"/>
                  <a:gd name="connsiteX11" fmla="*/ 668640 w 1178215"/>
                  <a:gd name="connsiteY11" fmla="*/ 173982 h 1065382"/>
                  <a:gd name="connsiteX12" fmla="*/ 616921 w 1178215"/>
                  <a:gd name="connsiteY12" fmla="*/ 19385 h 1065382"/>
                  <a:gd name="connsiteX13" fmla="*/ 578779 w 1178215"/>
                  <a:gd name="connsiteY13" fmla="*/ 2435 h 1065382"/>
                  <a:gd name="connsiteX14" fmla="*/ 561828 w 1178215"/>
                  <a:gd name="connsiteY14" fmla="*/ 19385 h 1065382"/>
                  <a:gd name="connsiteX15" fmla="*/ 509546 w 1178215"/>
                  <a:gd name="connsiteY15" fmla="*/ 173982 h 1065382"/>
                  <a:gd name="connsiteX16" fmla="*/ 448270 w 1178215"/>
                  <a:gd name="connsiteY16" fmla="*/ 163160 h 1065382"/>
                  <a:gd name="connsiteX17" fmla="*/ 387555 w 1178215"/>
                  <a:gd name="connsiteY17" fmla="*/ 174123 h 1065382"/>
                  <a:gd name="connsiteX18" fmla="*/ 335836 w 1178215"/>
                  <a:gd name="connsiteY18" fmla="*/ 19385 h 1065382"/>
                  <a:gd name="connsiteX19" fmla="*/ 297694 w 1178215"/>
                  <a:gd name="connsiteY19" fmla="*/ 2435 h 1065382"/>
                  <a:gd name="connsiteX20" fmla="*/ 280743 w 1178215"/>
                  <a:gd name="connsiteY20" fmla="*/ 19385 h 1065382"/>
                  <a:gd name="connsiteX21" fmla="*/ 228321 w 1178215"/>
                  <a:gd name="connsiteY21" fmla="*/ 173982 h 1065382"/>
                  <a:gd name="connsiteX22" fmla="*/ 167185 w 1178215"/>
                  <a:gd name="connsiteY22" fmla="*/ 163160 h 1065382"/>
                  <a:gd name="connsiteX23" fmla="*/ 106471 w 1178215"/>
                  <a:gd name="connsiteY23" fmla="*/ 174123 h 1065382"/>
                  <a:gd name="connsiteX24" fmla="*/ 54751 w 1178215"/>
                  <a:gd name="connsiteY24" fmla="*/ 19385 h 1065382"/>
                  <a:gd name="connsiteX25" fmla="*/ 19124 w 1178215"/>
                  <a:gd name="connsiteY25" fmla="*/ 1747 h 1065382"/>
                  <a:gd name="connsiteX26" fmla="*/ 1486 w 1178215"/>
                  <a:gd name="connsiteY26" fmla="*/ 37375 h 1065382"/>
                  <a:gd name="connsiteX27" fmla="*/ 70913 w 1178215"/>
                  <a:gd name="connsiteY27" fmla="*/ 242426 h 1065382"/>
                  <a:gd name="connsiteX28" fmla="*/ 96914 w 1178215"/>
                  <a:gd name="connsiteY28" fmla="*/ 261540 h 1065382"/>
                  <a:gd name="connsiteX29" fmla="*/ 96914 w 1178215"/>
                  <a:gd name="connsiteY29" fmla="*/ 345865 h 1065382"/>
                  <a:gd name="connsiteX30" fmla="*/ 54751 w 1178215"/>
                  <a:gd name="connsiteY30" fmla="*/ 556679 h 1065382"/>
                  <a:gd name="connsiteX31" fmla="*/ 96914 w 1178215"/>
                  <a:gd name="connsiteY31" fmla="*/ 556679 h 1065382"/>
                  <a:gd name="connsiteX32" fmla="*/ 96914 w 1178215"/>
                  <a:gd name="connsiteY32" fmla="*/ 795601 h 1065382"/>
                  <a:gd name="connsiteX33" fmla="*/ 153131 w 1178215"/>
                  <a:gd name="connsiteY33" fmla="*/ 795601 h 1065382"/>
                  <a:gd name="connsiteX34" fmla="*/ 153131 w 1178215"/>
                  <a:gd name="connsiteY34" fmla="*/ 556679 h 1065382"/>
                  <a:gd name="connsiteX35" fmla="*/ 181239 w 1178215"/>
                  <a:gd name="connsiteY35" fmla="*/ 556679 h 1065382"/>
                  <a:gd name="connsiteX36" fmla="*/ 181239 w 1178215"/>
                  <a:gd name="connsiteY36" fmla="*/ 795601 h 1065382"/>
                  <a:gd name="connsiteX37" fmla="*/ 237456 w 1178215"/>
                  <a:gd name="connsiteY37" fmla="*/ 795601 h 1065382"/>
                  <a:gd name="connsiteX38" fmla="*/ 237456 w 1178215"/>
                  <a:gd name="connsiteY38" fmla="*/ 556679 h 1065382"/>
                  <a:gd name="connsiteX39" fmla="*/ 279619 w 1178215"/>
                  <a:gd name="connsiteY39" fmla="*/ 556679 h 1065382"/>
                  <a:gd name="connsiteX40" fmla="*/ 237456 w 1178215"/>
                  <a:gd name="connsiteY40" fmla="*/ 345865 h 1065382"/>
                  <a:gd name="connsiteX41" fmla="*/ 237456 w 1178215"/>
                  <a:gd name="connsiteY41" fmla="*/ 261540 h 1065382"/>
                  <a:gd name="connsiteX42" fmla="*/ 264019 w 1178215"/>
                  <a:gd name="connsiteY42" fmla="*/ 242426 h 1065382"/>
                  <a:gd name="connsiteX43" fmla="*/ 307727 w 1178215"/>
                  <a:gd name="connsiteY43" fmla="*/ 113408 h 1065382"/>
                  <a:gd name="connsiteX44" fmla="*/ 351436 w 1178215"/>
                  <a:gd name="connsiteY44" fmla="*/ 242426 h 1065382"/>
                  <a:gd name="connsiteX45" fmla="*/ 377999 w 1178215"/>
                  <a:gd name="connsiteY45" fmla="*/ 261540 h 1065382"/>
                  <a:gd name="connsiteX46" fmla="*/ 377999 w 1178215"/>
                  <a:gd name="connsiteY46" fmla="*/ 795601 h 1065382"/>
                  <a:gd name="connsiteX47" fmla="*/ 434216 w 1178215"/>
                  <a:gd name="connsiteY47" fmla="*/ 795601 h 1065382"/>
                  <a:gd name="connsiteX48" fmla="*/ 434216 w 1178215"/>
                  <a:gd name="connsiteY48" fmla="*/ 472354 h 1065382"/>
                  <a:gd name="connsiteX49" fmla="*/ 462324 w 1178215"/>
                  <a:gd name="connsiteY49" fmla="*/ 472354 h 1065382"/>
                  <a:gd name="connsiteX50" fmla="*/ 462324 w 1178215"/>
                  <a:gd name="connsiteY50" fmla="*/ 795601 h 1065382"/>
                  <a:gd name="connsiteX51" fmla="*/ 518541 w 1178215"/>
                  <a:gd name="connsiteY51" fmla="*/ 795601 h 1065382"/>
                  <a:gd name="connsiteX52" fmla="*/ 518541 w 1178215"/>
                  <a:gd name="connsiteY52" fmla="*/ 261540 h 1065382"/>
                  <a:gd name="connsiteX53" fmla="*/ 545104 w 1178215"/>
                  <a:gd name="connsiteY53" fmla="*/ 242426 h 1065382"/>
                  <a:gd name="connsiteX54" fmla="*/ 588812 w 1178215"/>
                  <a:gd name="connsiteY54" fmla="*/ 113408 h 1065382"/>
                  <a:gd name="connsiteX55" fmla="*/ 632521 w 1178215"/>
                  <a:gd name="connsiteY55" fmla="*/ 242426 h 1065382"/>
                  <a:gd name="connsiteX56" fmla="*/ 659083 w 1178215"/>
                  <a:gd name="connsiteY56" fmla="*/ 261540 h 1065382"/>
                  <a:gd name="connsiteX57" fmla="*/ 659083 w 1178215"/>
                  <a:gd name="connsiteY57" fmla="*/ 345865 h 1065382"/>
                  <a:gd name="connsiteX58" fmla="*/ 616921 w 1178215"/>
                  <a:gd name="connsiteY58" fmla="*/ 556679 h 1065382"/>
                  <a:gd name="connsiteX59" fmla="*/ 659083 w 1178215"/>
                  <a:gd name="connsiteY59" fmla="*/ 556679 h 1065382"/>
                  <a:gd name="connsiteX60" fmla="*/ 659083 w 1178215"/>
                  <a:gd name="connsiteY60" fmla="*/ 795601 h 1065382"/>
                  <a:gd name="connsiteX61" fmla="*/ 715300 w 1178215"/>
                  <a:gd name="connsiteY61" fmla="*/ 795601 h 1065382"/>
                  <a:gd name="connsiteX62" fmla="*/ 715300 w 1178215"/>
                  <a:gd name="connsiteY62" fmla="*/ 556679 h 1065382"/>
                  <a:gd name="connsiteX63" fmla="*/ 743409 w 1178215"/>
                  <a:gd name="connsiteY63" fmla="*/ 556679 h 1065382"/>
                  <a:gd name="connsiteX64" fmla="*/ 743409 w 1178215"/>
                  <a:gd name="connsiteY64" fmla="*/ 795601 h 1065382"/>
                  <a:gd name="connsiteX65" fmla="*/ 799626 w 1178215"/>
                  <a:gd name="connsiteY65" fmla="*/ 795601 h 1065382"/>
                  <a:gd name="connsiteX66" fmla="*/ 799626 w 1178215"/>
                  <a:gd name="connsiteY66" fmla="*/ 556679 h 1065382"/>
                  <a:gd name="connsiteX67" fmla="*/ 841789 w 1178215"/>
                  <a:gd name="connsiteY67" fmla="*/ 556679 h 1065382"/>
                  <a:gd name="connsiteX68" fmla="*/ 799626 w 1178215"/>
                  <a:gd name="connsiteY68" fmla="*/ 345865 h 1065382"/>
                  <a:gd name="connsiteX69" fmla="*/ 799626 w 1178215"/>
                  <a:gd name="connsiteY69" fmla="*/ 261540 h 1065382"/>
                  <a:gd name="connsiteX70" fmla="*/ 826188 w 1178215"/>
                  <a:gd name="connsiteY70" fmla="*/ 242426 h 1065382"/>
                  <a:gd name="connsiteX71" fmla="*/ 869897 w 1178215"/>
                  <a:gd name="connsiteY71" fmla="*/ 113408 h 1065382"/>
                  <a:gd name="connsiteX72" fmla="*/ 913606 w 1178215"/>
                  <a:gd name="connsiteY72" fmla="*/ 242426 h 1065382"/>
                  <a:gd name="connsiteX73" fmla="*/ 940168 w 1178215"/>
                  <a:gd name="connsiteY73" fmla="*/ 261540 h 1065382"/>
                  <a:gd name="connsiteX74" fmla="*/ 940168 w 1178215"/>
                  <a:gd name="connsiteY74" fmla="*/ 795601 h 1065382"/>
                  <a:gd name="connsiteX75" fmla="*/ 996385 w 1178215"/>
                  <a:gd name="connsiteY75" fmla="*/ 795601 h 1065382"/>
                  <a:gd name="connsiteX76" fmla="*/ 996385 w 1178215"/>
                  <a:gd name="connsiteY76" fmla="*/ 472354 h 1065382"/>
                  <a:gd name="connsiteX77" fmla="*/ 1024494 w 1178215"/>
                  <a:gd name="connsiteY77" fmla="*/ 472354 h 1065382"/>
                  <a:gd name="connsiteX78" fmla="*/ 1024494 w 1178215"/>
                  <a:gd name="connsiteY78" fmla="*/ 795601 h 1065382"/>
                  <a:gd name="connsiteX79" fmla="*/ 1035747 w 1178215"/>
                  <a:gd name="connsiteY79" fmla="*/ 1065382 h 1065382"/>
                  <a:gd name="connsiteX80" fmla="*/ 1080711 w 1178215"/>
                  <a:gd name="connsiteY80" fmla="*/ 261540 h 1065382"/>
                  <a:gd name="connsiteX81" fmla="*/ 1107273 w 1178215"/>
                  <a:gd name="connsiteY81" fmla="*/ 242426 h 1065382"/>
                  <a:gd name="connsiteX82" fmla="*/ 1176701 w 1178215"/>
                  <a:gd name="connsiteY82" fmla="*/ 37375 h 1065382"/>
                  <a:gd name="connsiteX83" fmla="*/ 1159180 w 1178215"/>
                  <a:gd name="connsiteY83" fmla="*/ 1692 h 1065382"/>
                  <a:gd name="connsiteX84" fmla="*/ 1159133 w 1178215"/>
                  <a:gd name="connsiteY84" fmla="*/ 1677 h 1065382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715300 w 1178215"/>
                  <a:gd name="connsiteY61" fmla="*/ 795601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43409 w 1178215"/>
                  <a:gd name="connsiteY64" fmla="*/ 795601 h 1070781"/>
                  <a:gd name="connsiteX65" fmla="*/ 799626 w 1178215"/>
                  <a:gd name="connsiteY65" fmla="*/ 795601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40168 w 1178215"/>
                  <a:gd name="connsiteY74" fmla="*/ 795601 h 1070781"/>
                  <a:gd name="connsiteX75" fmla="*/ 996385 w 1178215"/>
                  <a:gd name="connsiteY75" fmla="*/ 795601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715300 w 1178215"/>
                  <a:gd name="connsiteY61" fmla="*/ 795601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43409 w 1178215"/>
                  <a:gd name="connsiteY64" fmla="*/ 795601 h 1070781"/>
                  <a:gd name="connsiteX65" fmla="*/ 799626 w 1178215"/>
                  <a:gd name="connsiteY65" fmla="*/ 795601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40168 w 1178215"/>
                  <a:gd name="connsiteY74" fmla="*/ 795601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715300 w 1178215"/>
                  <a:gd name="connsiteY61" fmla="*/ 795601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43409 w 1178215"/>
                  <a:gd name="connsiteY64" fmla="*/ 795601 h 1070781"/>
                  <a:gd name="connsiteX65" fmla="*/ 799626 w 1178215"/>
                  <a:gd name="connsiteY65" fmla="*/ 795601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715300 w 1178215"/>
                  <a:gd name="connsiteY61" fmla="*/ 795601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43409 w 1178215"/>
                  <a:gd name="connsiteY64" fmla="*/ 795601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715300 w 1178215"/>
                  <a:gd name="connsiteY61" fmla="*/ 795601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59083 w 1178215"/>
                  <a:gd name="connsiteY60" fmla="*/ 795601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518541 w 1178215"/>
                  <a:gd name="connsiteY51" fmla="*/ 795601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62324 w 1178215"/>
                  <a:gd name="connsiteY50" fmla="*/ 795601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34216 w 1178215"/>
                  <a:gd name="connsiteY47" fmla="*/ 795601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77999 w 1178215"/>
                  <a:gd name="connsiteY46" fmla="*/ 795601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7456 w 1178215"/>
                  <a:gd name="connsiteY37" fmla="*/ 795601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81239 w 1178215"/>
                  <a:gd name="connsiteY36" fmla="*/ 795601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53131 w 1178215"/>
                  <a:gd name="connsiteY33" fmla="*/ 795601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24494 w 1178215"/>
                  <a:gd name="connsiteY77" fmla="*/ 472354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96385 w 1178215"/>
                  <a:gd name="connsiteY76" fmla="*/ 472354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62324 w 1178215"/>
                  <a:gd name="connsiteY49" fmla="*/ 472354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34216 w 1178215"/>
                  <a:gd name="connsiteY48" fmla="*/ 47235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9626 w 1178215"/>
                  <a:gd name="connsiteY66" fmla="*/ 55667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41789 w 1178215"/>
                  <a:gd name="connsiteY67" fmla="*/ 556679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43409 w 1178215"/>
                  <a:gd name="connsiteY63" fmla="*/ 556679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15300 w 1178215"/>
                  <a:gd name="connsiteY62" fmla="*/ 55667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59083 w 1178215"/>
                  <a:gd name="connsiteY59" fmla="*/ 556679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616921 w 1178215"/>
                  <a:gd name="connsiteY58" fmla="*/ 556679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7695 w 1178215"/>
                  <a:gd name="connsiteY49" fmla="*/ 622453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79619 w 1178215"/>
                  <a:gd name="connsiteY39" fmla="*/ 556679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37456 w 1178215"/>
                  <a:gd name="connsiteY38" fmla="*/ 556679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239 w 1178215"/>
                  <a:gd name="connsiteY35" fmla="*/ 556679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28111 w 1178215"/>
                  <a:gd name="connsiteY38" fmla="*/ 613511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3131 w 1178215"/>
                  <a:gd name="connsiteY34" fmla="*/ 556679 h 1070781"/>
                  <a:gd name="connsiteX35" fmla="*/ 181185 w 1178215"/>
                  <a:gd name="connsiteY35" fmla="*/ 598874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28111 w 1178215"/>
                  <a:gd name="connsiteY38" fmla="*/ 613511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6914 w 1178215"/>
                  <a:gd name="connsiteY31" fmla="*/ 556679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9928 w 1178215"/>
                  <a:gd name="connsiteY34" fmla="*/ 600899 h 1070781"/>
                  <a:gd name="connsiteX35" fmla="*/ 181185 w 1178215"/>
                  <a:gd name="connsiteY35" fmla="*/ 598874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28111 w 1178215"/>
                  <a:gd name="connsiteY38" fmla="*/ 613511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54751 w 1178215"/>
                  <a:gd name="connsiteY30" fmla="*/ 556679 h 1070781"/>
                  <a:gd name="connsiteX31" fmla="*/ 92710 w 1178215"/>
                  <a:gd name="connsiteY31" fmla="*/ 587715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9928 w 1178215"/>
                  <a:gd name="connsiteY34" fmla="*/ 600899 h 1070781"/>
                  <a:gd name="connsiteX35" fmla="*/ 181185 w 1178215"/>
                  <a:gd name="connsiteY35" fmla="*/ 598874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28111 w 1178215"/>
                  <a:gd name="connsiteY38" fmla="*/ 613511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  <a:gd name="connsiteX0" fmla="*/ 1159133 w 1178215"/>
                  <a:gd name="connsiteY0" fmla="*/ 1677 h 1070781"/>
                  <a:gd name="connsiteX1" fmla="*/ 1123152 w 1178215"/>
                  <a:gd name="connsiteY1" fmla="*/ 18574 h 1070781"/>
                  <a:gd name="connsiteX2" fmla="*/ 1122873 w 1178215"/>
                  <a:gd name="connsiteY2" fmla="*/ 19385 h 1070781"/>
                  <a:gd name="connsiteX3" fmla="*/ 1070451 w 1178215"/>
                  <a:gd name="connsiteY3" fmla="*/ 173982 h 1070781"/>
                  <a:gd name="connsiteX4" fmla="*/ 1010439 w 1178215"/>
                  <a:gd name="connsiteY4" fmla="*/ 163160 h 1070781"/>
                  <a:gd name="connsiteX5" fmla="*/ 949725 w 1178215"/>
                  <a:gd name="connsiteY5" fmla="*/ 174123 h 1070781"/>
                  <a:gd name="connsiteX6" fmla="*/ 898005 w 1178215"/>
                  <a:gd name="connsiteY6" fmla="*/ 19385 h 1070781"/>
                  <a:gd name="connsiteX7" fmla="*/ 859864 w 1178215"/>
                  <a:gd name="connsiteY7" fmla="*/ 2435 h 1070781"/>
                  <a:gd name="connsiteX8" fmla="*/ 842913 w 1178215"/>
                  <a:gd name="connsiteY8" fmla="*/ 19385 h 1070781"/>
                  <a:gd name="connsiteX9" fmla="*/ 790491 w 1178215"/>
                  <a:gd name="connsiteY9" fmla="*/ 173982 h 1070781"/>
                  <a:gd name="connsiteX10" fmla="*/ 729355 w 1178215"/>
                  <a:gd name="connsiteY10" fmla="*/ 163160 h 1070781"/>
                  <a:gd name="connsiteX11" fmla="*/ 668640 w 1178215"/>
                  <a:gd name="connsiteY11" fmla="*/ 173982 h 1070781"/>
                  <a:gd name="connsiteX12" fmla="*/ 616921 w 1178215"/>
                  <a:gd name="connsiteY12" fmla="*/ 19385 h 1070781"/>
                  <a:gd name="connsiteX13" fmla="*/ 578779 w 1178215"/>
                  <a:gd name="connsiteY13" fmla="*/ 2435 h 1070781"/>
                  <a:gd name="connsiteX14" fmla="*/ 561828 w 1178215"/>
                  <a:gd name="connsiteY14" fmla="*/ 19385 h 1070781"/>
                  <a:gd name="connsiteX15" fmla="*/ 509546 w 1178215"/>
                  <a:gd name="connsiteY15" fmla="*/ 173982 h 1070781"/>
                  <a:gd name="connsiteX16" fmla="*/ 448270 w 1178215"/>
                  <a:gd name="connsiteY16" fmla="*/ 163160 h 1070781"/>
                  <a:gd name="connsiteX17" fmla="*/ 387555 w 1178215"/>
                  <a:gd name="connsiteY17" fmla="*/ 174123 h 1070781"/>
                  <a:gd name="connsiteX18" fmla="*/ 335836 w 1178215"/>
                  <a:gd name="connsiteY18" fmla="*/ 19385 h 1070781"/>
                  <a:gd name="connsiteX19" fmla="*/ 297694 w 1178215"/>
                  <a:gd name="connsiteY19" fmla="*/ 2435 h 1070781"/>
                  <a:gd name="connsiteX20" fmla="*/ 280743 w 1178215"/>
                  <a:gd name="connsiteY20" fmla="*/ 19385 h 1070781"/>
                  <a:gd name="connsiteX21" fmla="*/ 228321 w 1178215"/>
                  <a:gd name="connsiteY21" fmla="*/ 173982 h 1070781"/>
                  <a:gd name="connsiteX22" fmla="*/ 167185 w 1178215"/>
                  <a:gd name="connsiteY22" fmla="*/ 163160 h 1070781"/>
                  <a:gd name="connsiteX23" fmla="*/ 106471 w 1178215"/>
                  <a:gd name="connsiteY23" fmla="*/ 174123 h 1070781"/>
                  <a:gd name="connsiteX24" fmla="*/ 54751 w 1178215"/>
                  <a:gd name="connsiteY24" fmla="*/ 19385 h 1070781"/>
                  <a:gd name="connsiteX25" fmla="*/ 19124 w 1178215"/>
                  <a:gd name="connsiteY25" fmla="*/ 1747 h 1070781"/>
                  <a:gd name="connsiteX26" fmla="*/ 1486 w 1178215"/>
                  <a:gd name="connsiteY26" fmla="*/ 37375 h 1070781"/>
                  <a:gd name="connsiteX27" fmla="*/ 70913 w 1178215"/>
                  <a:gd name="connsiteY27" fmla="*/ 242426 h 1070781"/>
                  <a:gd name="connsiteX28" fmla="*/ 96914 w 1178215"/>
                  <a:gd name="connsiteY28" fmla="*/ 261540 h 1070781"/>
                  <a:gd name="connsiteX29" fmla="*/ 96914 w 1178215"/>
                  <a:gd name="connsiteY29" fmla="*/ 345865 h 1070781"/>
                  <a:gd name="connsiteX30" fmla="*/ 45303 w 1178215"/>
                  <a:gd name="connsiteY30" fmla="*/ 588649 h 1070781"/>
                  <a:gd name="connsiteX31" fmla="*/ 92710 w 1178215"/>
                  <a:gd name="connsiteY31" fmla="*/ 587715 h 1070781"/>
                  <a:gd name="connsiteX32" fmla="*/ 96914 w 1178215"/>
                  <a:gd name="connsiteY32" fmla="*/ 795601 h 1070781"/>
                  <a:gd name="connsiteX33" fmla="*/ 149757 w 1178215"/>
                  <a:gd name="connsiteY33" fmla="*/ 807019 h 1070781"/>
                  <a:gd name="connsiteX34" fmla="*/ 159928 w 1178215"/>
                  <a:gd name="connsiteY34" fmla="*/ 600899 h 1070781"/>
                  <a:gd name="connsiteX35" fmla="*/ 181185 w 1178215"/>
                  <a:gd name="connsiteY35" fmla="*/ 598874 h 1070781"/>
                  <a:gd name="connsiteX36" fmla="*/ 175840 w 1178215"/>
                  <a:gd name="connsiteY36" fmla="*/ 813870 h 1070781"/>
                  <a:gd name="connsiteX37" fmla="*/ 230810 w 1178215"/>
                  <a:gd name="connsiteY37" fmla="*/ 843298 h 1070781"/>
                  <a:gd name="connsiteX38" fmla="*/ 228111 w 1178215"/>
                  <a:gd name="connsiteY38" fmla="*/ 613511 h 1070781"/>
                  <a:gd name="connsiteX39" fmla="*/ 285324 w 1178215"/>
                  <a:gd name="connsiteY39" fmla="*/ 612993 h 1070781"/>
                  <a:gd name="connsiteX40" fmla="*/ 237456 w 1178215"/>
                  <a:gd name="connsiteY40" fmla="*/ 345865 h 1070781"/>
                  <a:gd name="connsiteX41" fmla="*/ 237456 w 1178215"/>
                  <a:gd name="connsiteY41" fmla="*/ 261540 h 1070781"/>
                  <a:gd name="connsiteX42" fmla="*/ 264019 w 1178215"/>
                  <a:gd name="connsiteY42" fmla="*/ 242426 h 1070781"/>
                  <a:gd name="connsiteX43" fmla="*/ 307727 w 1178215"/>
                  <a:gd name="connsiteY43" fmla="*/ 113408 h 1070781"/>
                  <a:gd name="connsiteX44" fmla="*/ 351436 w 1178215"/>
                  <a:gd name="connsiteY44" fmla="*/ 242426 h 1070781"/>
                  <a:gd name="connsiteX45" fmla="*/ 377999 w 1178215"/>
                  <a:gd name="connsiteY45" fmla="*/ 261540 h 1070781"/>
                  <a:gd name="connsiteX46" fmla="*/ 362580 w 1178215"/>
                  <a:gd name="connsiteY46" fmla="*/ 872985 h 1070781"/>
                  <a:gd name="connsiteX47" fmla="*/ 419573 w 1178215"/>
                  <a:gd name="connsiteY47" fmla="*/ 895562 h 1070781"/>
                  <a:gd name="connsiteX48" fmla="*/ 427979 w 1178215"/>
                  <a:gd name="connsiteY48" fmla="*/ 619494 h 1070781"/>
                  <a:gd name="connsiteX49" fmla="*/ 459978 w 1178215"/>
                  <a:gd name="connsiteY49" fmla="*/ 623128 h 1070781"/>
                  <a:gd name="connsiteX50" fmla="*/ 455465 w 1178215"/>
                  <a:gd name="connsiteY50" fmla="*/ 902829 h 1070781"/>
                  <a:gd name="connsiteX51" fmla="*/ 499018 w 1178215"/>
                  <a:gd name="connsiteY51" fmla="*/ 928882 h 1070781"/>
                  <a:gd name="connsiteX52" fmla="*/ 518541 w 1178215"/>
                  <a:gd name="connsiteY52" fmla="*/ 261540 h 1070781"/>
                  <a:gd name="connsiteX53" fmla="*/ 545104 w 1178215"/>
                  <a:gd name="connsiteY53" fmla="*/ 242426 h 1070781"/>
                  <a:gd name="connsiteX54" fmla="*/ 588812 w 1178215"/>
                  <a:gd name="connsiteY54" fmla="*/ 113408 h 1070781"/>
                  <a:gd name="connsiteX55" fmla="*/ 632521 w 1178215"/>
                  <a:gd name="connsiteY55" fmla="*/ 242426 h 1070781"/>
                  <a:gd name="connsiteX56" fmla="*/ 659083 w 1178215"/>
                  <a:gd name="connsiteY56" fmla="*/ 261540 h 1070781"/>
                  <a:gd name="connsiteX57" fmla="*/ 659083 w 1178215"/>
                  <a:gd name="connsiteY57" fmla="*/ 345865 h 1070781"/>
                  <a:gd name="connsiteX58" fmla="*/ 597452 w 1178215"/>
                  <a:gd name="connsiteY58" fmla="*/ 647765 h 1070781"/>
                  <a:gd name="connsiteX59" fmla="*/ 665408 w 1178215"/>
                  <a:gd name="connsiteY59" fmla="*/ 652904 h 1070781"/>
                  <a:gd name="connsiteX60" fmla="*/ 639662 w 1178215"/>
                  <a:gd name="connsiteY60" fmla="*/ 953742 h 1070781"/>
                  <a:gd name="connsiteX61" fmla="*/ 690221 w 1178215"/>
                  <a:gd name="connsiteY61" fmla="*/ 964486 h 1070781"/>
                  <a:gd name="connsiteX62" fmla="*/ 706834 w 1178215"/>
                  <a:gd name="connsiteY62" fmla="*/ 660949 h 1070781"/>
                  <a:gd name="connsiteX63" fmla="*/ 732243 w 1178215"/>
                  <a:gd name="connsiteY63" fmla="*/ 670082 h 1070781"/>
                  <a:gd name="connsiteX64" fmla="*/ 724764 w 1178215"/>
                  <a:gd name="connsiteY64" fmla="*/ 976320 h 1070781"/>
                  <a:gd name="connsiteX65" fmla="*/ 775324 w 1178215"/>
                  <a:gd name="connsiteY65" fmla="*/ 987064 h 1070781"/>
                  <a:gd name="connsiteX66" fmla="*/ 791677 w 1178215"/>
                  <a:gd name="connsiteY66" fmla="*/ 675999 h 1070781"/>
                  <a:gd name="connsiteX67" fmla="*/ 865811 w 1178215"/>
                  <a:gd name="connsiteY67" fmla="*/ 685447 h 1070781"/>
                  <a:gd name="connsiteX68" fmla="*/ 799626 w 1178215"/>
                  <a:gd name="connsiteY68" fmla="*/ 345865 h 1070781"/>
                  <a:gd name="connsiteX69" fmla="*/ 799626 w 1178215"/>
                  <a:gd name="connsiteY69" fmla="*/ 261540 h 1070781"/>
                  <a:gd name="connsiteX70" fmla="*/ 826188 w 1178215"/>
                  <a:gd name="connsiteY70" fmla="*/ 242426 h 1070781"/>
                  <a:gd name="connsiteX71" fmla="*/ 869897 w 1178215"/>
                  <a:gd name="connsiteY71" fmla="*/ 113408 h 1070781"/>
                  <a:gd name="connsiteX72" fmla="*/ 913606 w 1178215"/>
                  <a:gd name="connsiteY72" fmla="*/ 242426 h 1070781"/>
                  <a:gd name="connsiteX73" fmla="*/ 940168 w 1178215"/>
                  <a:gd name="connsiteY73" fmla="*/ 261540 h 1070781"/>
                  <a:gd name="connsiteX74" fmla="*/ 911245 w 1178215"/>
                  <a:gd name="connsiteY74" fmla="*/ 1027909 h 1070781"/>
                  <a:gd name="connsiteX75" fmla="*/ 963256 w 1178215"/>
                  <a:gd name="connsiteY75" fmla="*/ 1058946 h 1070781"/>
                  <a:gd name="connsiteX76" fmla="*/ 984278 w 1178215"/>
                  <a:gd name="connsiteY76" fmla="*/ 689769 h 1070781"/>
                  <a:gd name="connsiteX77" fmla="*/ 1011037 w 1178215"/>
                  <a:gd name="connsiteY77" fmla="*/ 694336 h 1070781"/>
                  <a:gd name="connsiteX78" fmla="*/ 997798 w 1178215"/>
                  <a:gd name="connsiteY78" fmla="*/ 1070781 h 1070781"/>
                  <a:gd name="connsiteX79" fmla="*/ 1035747 w 1178215"/>
                  <a:gd name="connsiteY79" fmla="*/ 1065382 h 1070781"/>
                  <a:gd name="connsiteX80" fmla="*/ 1080711 w 1178215"/>
                  <a:gd name="connsiteY80" fmla="*/ 261540 h 1070781"/>
                  <a:gd name="connsiteX81" fmla="*/ 1107273 w 1178215"/>
                  <a:gd name="connsiteY81" fmla="*/ 242426 h 1070781"/>
                  <a:gd name="connsiteX82" fmla="*/ 1176701 w 1178215"/>
                  <a:gd name="connsiteY82" fmla="*/ 37375 h 1070781"/>
                  <a:gd name="connsiteX83" fmla="*/ 1159180 w 1178215"/>
                  <a:gd name="connsiteY83" fmla="*/ 1692 h 1070781"/>
                  <a:gd name="connsiteX84" fmla="*/ 1159133 w 1178215"/>
                  <a:gd name="connsiteY84" fmla="*/ 1677 h 1070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1178215" h="1070781">
                    <a:moveTo>
                      <a:pt x="1159133" y="1677"/>
                    </a:moveTo>
                    <a:cubicBezTo>
                      <a:pt x="1144531" y="-3593"/>
                      <a:pt x="1128422" y="3972"/>
                      <a:pt x="1123152" y="18574"/>
                    </a:cubicBezTo>
                    <a:cubicBezTo>
                      <a:pt x="1123055" y="18843"/>
                      <a:pt x="1122962" y="19114"/>
                      <a:pt x="1122873" y="19385"/>
                    </a:cubicBezTo>
                    <a:lnTo>
                      <a:pt x="1070451" y="173982"/>
                    </a:lnTo>
                    <a:cubicBezTo>
                      <a:pt x="1051084" y="167459"/>
                      <a:pt x="1030864" y="163814"/>
                      <a:pt x="1010439" y="163160"/>
                    </a:cubicBezTo>
                    <a:cubicBezTo>
                      <a:pt x="989770" y="163783"/>
                      <a:pt x="969307" y="167476"/>
                      <a:pt x="949725" y="174123"/>
                    </a:cubicBezTo>
                    <a:lnTo>
                      <a:pt x="898005" y="19385"/>
                    </a:lnTo>
                    <a:cubicBezTo>
                      <a:pt x="892153" y="4172"/>
                      <a:pt x="875077" y="-3418"/>
                      <a:pt x="859864" y="2435"/>
                    </a:cubicBezTo>
                    <a:cubicBezTo>
                      <a:pt x="852069" y="5432"/>
                      <a:pt x="845911" y="11592"/>
                      <a:pt x="842913" y="19385"/>
                    </a:cubicBezTo>
                    <a:lnTo>
                      <a:pt x="790491" y="173982"/>
                    </a:lnTo>
                    <a:cubicBezTo>
                      <a:pt x="770767" y="167339"/>
                      <a:pt x="750159" y="163691"/>
                      <a:pt x="729355" y="163160"/>
                    </a:cubicBezTo>
                    <a:cubicBezTo>
                      <a:pt x="708698" y="163798"/>
                      <a:pt x="688245" y="167444"/>
                      <a:pt x="668640" y="173982"/>
                    </a:cubicBezTo>
                    <a:lnTo>
                      <a:pt x="616921" y="19385"/>
                    </a:lnTo>
                    <a:cubicBezTo>
                      <a:pt x="611069" y="4172"/>
                      <a:pt x="593993" y="-3418"/>
                      <a:pt x="578779" y="2435"/>
                    </a:cubicBezTo>
                    <a:cubicBezTo>
                      <a:pt x="570984" y="5432"/>
                      <a:pt x="564826" y="11592"/>
                      <a:pt x="561828" y="19385"/>
                    </a:cubicBezTo>
                    <a:lnTo>
                      <a:pt x="509546" y="173982"/>
                    </a:lnTo>
                    <a:cubicBezTo>
                      <a:pt x="489757" y="167409"/>
                      <a:pt x="469114" y="163763"/>
                      <a:pt x="448270" y="163160"/>
                    </a:cubicBezTo>
                    <a:cubicBezTo>
                      <a:pt x="427600" y="163783"/>
                      <a:pt x="407137" y="167476"/>
                      <a:pt x="387555" y="174123"/>
                    </a:cubicBezTo>
                    <a:lnTo>
                      <a:pt x="335836" y="19385"/>
                    </a:lnTo>
                    <a:cubicBezTo>
                      <a:pt x="329984" y="4172"/>
                      <a:pt x="312908" y="-3418"/>
                      <a:pt x="297694" y="2435"/>
                    </a:cubicBezTo>
                    <a:cubicBezTo>
                      <a:pt x="289900" y="5432"/>
                      <a:pt x="283741" y="11592"/>
                      <a:pt x="280743" y="19385"/>
                    </a:cubicBezTo>
                    <a:lnTo>
                      <a:pt x="228321" y="173982"/>
                    </a:lnTo>
                    <a:cubicBezTo>
                      <a:pt x="208583" y="167399"/>
                      <a:pt x="187984" y="163753"/>
                      <a:pt x="167185" y="163160"/>
                    </a:cubicBezTo>
                    <a:cubicBezTo>
                      <a:pt x="146515" y="163783"/>
                      <a:pt x="126052" y="167476"/>
                      <a:pt x="106471" y="174123"/>
                    </a:cubicBezTo>
                    <a:lnTo>
                      <a:pt x="54751" y="19385"/>
                    </a:lnTo>
                    <a:cubicBezTo>
                      <a:pt x="49783" y="4676"/>
                      <a:pt x="33832" y="-3221"/>
                      <a:pt x="19124" y="1747"/>
                    </a:cubicBezTo>
                    <a:cubicBezTo>
                      <a:pt x="4415" y="6715"/>
                      <a:pt x="-3482" y="22666"/>
                      <a:pt x="1486" y="37375"/>
                    </a:cubicBezTo>
                    <a:lnTo>
                      <a:pt x="70913" y="242426"/>
                    </a:lnTo>
                    <a:cubicBezTo>
                      <a:pt x="74695" y="253633"/>
                      <a:pt x="85089" y="261274"/>
                      <a:pt x="96914" y="261540"/>
                    </a:cubicBezTo>
                    <a:lnTo>
                      <a:pt x="96914" y="345865"/>
                    </a:lnTo>
                    <a:lnTo>
                      <a:pt x="45303" y="588649"/>
                    </a:lnTo>
                    <a:lnTo>
                      <a:pt x="92710" y="587715"/>
                    </a:lnTo>
                    <a:cubicBezTo>
                      <a:pt x="94111" y="657010"/>
                      <a:pt x="95513" y="726306"/>
                      <a:pt x="96914" y="795601"/>
                    </a:cubicBezTo>
                    <a:lnTo>
                      <a:pt x="149757" y="807019"/>
                    </a:lnTo>
                    <a:cubicBezTo>
                      <a:pt x="150882" y="723572"/>
                      <a:pt x="158803" y="684346"/>
                      <a:pt x="159928" y="600899"/>
                    </a:cubicBezTo>
                    <a:lnTo>
                      <a:pt x="181185" y="598874"/>
                    </a:lnTo>
                    <a:lnTo>
                      <a:pt x="175840" y="813870"/>
                    </a:lnTo>
                    <a:lnTo>
                      <a:pt x="230810" y="843298"/>
                    </a:lnTo>
                    <a:cubicBezTo>
                      <a:pt x="229910" y="766702"/>
                      <a:pt x="229011" y="690107"/>
                      <a:pt x="228111" y="613511"/>
                    </a:cubicBezTo>
                    <a:lnTo>
                      <a:pt x="285324" y="612993"/>
                    </a:lnTo>
                    <a:lnTo>
                      <a:pt x="237456" y="345865"/>
                    </a:lnTo>
                    <a:lnTo>
                      <a:pt x="237456" y="261540"/>
                    </a:lnTo>
                    <a:cubicBezTo>
                      <a:pt x="249489" y="261510"/>
                      <a:pt x="260168" y="253826"/>
                      <a:pt x="264019" y="242426"/>
                    </a:cubicBezTo>
                    <a:lnTo>
                      <a:pt x="307727" y="113408"/>
                    </a:lnTo>
                    <a:lnTo>
                      <a:pt x="351436" y="242426"/>
                    </a:lnTo>
                    <a:cubicBezTo>
                      <a:pt x="355287" y="253826"/>
                      <a:pt x="365965" y="261510"/>
                      <a:pt x="377999" y="261540"/>
                    </a:cubicBezTo>
                    <a:lnTo>
                      <a:pt x="362580" y="872985"/>
                    </a:lnTo>
                    <a:lnTo>
                      <a:pt x="419573" y="895562"/>
                    </a:lnTo>
                    <a:lnTo>
                      <a:pt x="427979" y="619494"/>
                    </a:lnTo>
                    <a:lnTo>
                      <a:pt x="459978" y="623128"/>
                    </a:lnTo>
                    <a:cubicBezTo>
                      <a:pt x="459235" y="716587"/>
                      <a:pt x="456208" y="809370"/>
                      <a:pt x="455465" y="902829"/>
                    </a:cubicBezTo>
                    <a:lnTo>
                      <a:pt x="499018" y="928882"/>
                    </a:lnTo>
                    <a:lnTo>
                      <a:pt x="518541" y="261540"/>
                    </a:lnTo>
                    <a:cubicBezTo>
                      <a:pt x="530574" y="261510"/>
                      <a:pt x="541253" y="253826"/>
                      <a:pt x="545104" y="242426"/>
                    </a:cubicBezTo>
                    <a:lnTo>
                      <a:pt x="588812" y="113408"/>
                    </a:lnTo>
                    <a:lnTo>
                      <a:pt x="632521" y="242426"/>
                    </a:lnTo>
                    <a:cubicBezTo>
                      <a:pt x="636372" y="253826"/>
                      <a:pt x="647050" y="261510"/>
                      <a:pt x="659083" y="261540"/>
                    </a:cubicBezTo>
                    <a:lnTo>
                      <a:pt x="659083" y="345865"/>
                    </a:lnTo>
                    <a:lnTo>
                      <a:pt x="597452" y="647765"/>
                    </a:lnTo>
                    <a:lnTo>
                      <a:pt x="665408" y="652904"/>
                    </a:lnTo>
                    <a:lnTo>
                      <a:pt x="639662" y="953742"/>
                    </a:lnTo>
                    <a:lnTo>
                      <a:pt x="690221" y="964486"/>
                    </a:lnTo>
                    <a:lnTo>
                      <a:pt x="706834" y="660949"/>
                    </a:lnTo>
                    <a:lnTo>
                      <a:pt x="732243" y="670082"/>
                    </a:lnTo>
                    <a:lnTo>
                      <a:pt x="724764" y="976320"/>
                    </a:lnTo>
                    <a:lnTo>
                      <a:pt x="775324" y="987064"/>
                    </a:lnTo>
                    <a:lnTo>
                      <a:pt x="791677" y="675999"/>
                    </a:lnTo>
                    <a:lnTo>
                      <a:pt x="865811" y="685447"/>
                    </a:lnTo>
                    <a:lnTo>
                      <a:pt x="799626" y="345865"/>
                    </a:lnTo>
                    <a:lnTo>
                      <a:pt x="799626" y="261540"/>
                    </a:lnTo>
                    <a:cubicBezTo>
                      <a:pt x="811659" y="261510"/>
                      <a:pt x="822337" y="253826"/>
                      <a:pt x="826188" y="242426"/>
                    </a:cubicBezTo>
                    <a:lnTo>
                      <a:pt x="869897" y="113408"/>
                    </a:lnTo>
                    <a:lnTo>
                      <a:pt x="913606" y="242426"/>
                    </a:lnTo>
                    <a:cubicBezTo>
                      <a:pt x="917457" y="253826"/>
                      <a:pt x="928135" y="261510"/>
                      <a:pt x="940168" y="261540"/>
                    </a:cubicBezTo>
                    <a:lnTo>
                      <a:pt x="911245" y="1027909"/>
                    </a:lnTo>
                    <a:lnTo>
                      <a:pt x="963256" y="1058946"/>
                    </a:lnTo>
                    <a:lnTo>
                      <a:pt x="984278" y="689769"/>
                    </a:lnTo>
                    <a:lnTo>
                      <a:pt x="1011037" y="694336"/>
                    </a:lnTo>
                    <a:lnTo>
                      <a:pt x="997798" y="1070781"/>
                    </a:lnTo>
                    <a:lnTo>
                      <a:pt x="1035747" y="1065382"/>
                    </a:lnTo>
                    <a:cubicBezTo>
                      <a:pt x="1035747" y="887362"/>
                      <a:pt x="1080711" y="439560"/>
                      <a:pt x="1080711" y="261540"/>
                    </a:cubicBezTo>
                    <a:cubicBezTo>
                      <a:pt x="1092744" y="261510"/>
                      <a:pt x="1103422" y="253826"/>
                      <a:pt x="1107273" y="242426"/>
                    </a:cubicBezTo>
                    <a:lnTo>
                      <a:pt x="1176701" y="37375"/>
                    </a:lnTo>
                    <a:cubicBezTo>
                      <a:pt x="1181716" y="22684"/>
                      <a:pt x="1173872" y="6708"/>
                      <a:pt x="1159180" y="1692"/>
                    </a:cubicBezTo>
                    <a:cubicBezTo>
                      <a:pt x="1159164" y="1688"/>
                      <a:pt x="1159149" y="1683"/>
                      <a:pt x="1159133" y="1677"/>
                    </a:cubicBezTo>
                    <a:close/>
                  </a:path>
                </a:pathLst>
              </a:custGeom>
              <a:solidFill>
                <a:srgbClr val="63676E"/>
              </a:solidFill>
              <a:ln w="139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a-DK" sz="1800" b="0" i="0" u="none" strike="noStrike" kern="1200" cap="none" spc="0" normalizeH="0" baseline="0" noProof="0">
                  <a:ln>
                    <a:noFill/>
                  </a:ln>
                  <a:solidFill>
                    <a:srgbClr val="273F68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F512529-6B10-C427-A538-A3B152B22145}"/>
                  </a:ext>
                </a:extLst>
              </p:cNvPr>
              <p:cNvCxnSpPr>
                <a:cxnSpLocks/>
                <a:stCxn id="40" idx="39"/>
                <a:endCxn id="40" idx="30"/>
              </p:cNvCxnSpPr>
              <p:nvPr/>
            </p:nvCxnSpPr>
            <p:spPr>
              <a:xfrm flipV="1">
                <a:off x="6754620" y="4628626"/>
                <a:ext cx="237079" cy="44677"/>
              </a:xfrm>
              <a:prstGeom prst="line">
                <a:avLst/>
              </a:prstGeom>
              <a:grpFill/>
              <a:ln w="19050">
                <a:solidFill>
                  <a:srgbClr val="6367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B37585A4-379E-E4CC-ED41-903D7AD363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84542" y="4730188"/>
                <a:ext cx="215547" cy="44819"/>
              </a:xfrm>
              <a:prstGeom prst="line">
                <a:avLst/>
              </a:prstGeom>
              <a:grpFill/>
              <a:ln w="19050">
                <a:solidFill>
                  <a:srgbClr val="6367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43A5771B-76F1-B19F-424A-2FD0C83F25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27654" y="4718659"/>
                <a:ext cx="215547" cy="44819"/>
              </a:xfrm>
              <a:prstGeom prst="line">
                <a:avLst/>
              </a:prstGeom>
              <a:grpFill/>
              <a:ln w="19050">
                <a:solidFill>
                  <a:srgbClr val="63676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3984DF9-F5F3-6D6C-ADA2-FF0BD15D7821}"/>
              </a:ext>
            </a:extLst>
          </p:cNvPr>
          <p:cNvGrpSpPr/>
          <p:nvPr/>
        </p:nvGrpSpPr>
        <p:grpSpPr>
          <a:xfrm>
            <a:off x="6974171" y="1641425"/>
            <a:ext cx="722641" cy="747036"/>
            <a:chOff x="6940769" y="1581818"/>
            <a:chExt cx="722641" cy="747036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BCB58AE-7804-36ED-C3B6-DB7C781A16DA}"/>
                </a:ext>
              </a:extLst>
            </p:cNvPr>
            <p:cNvGrpSpPr/>
            <p:nvPr/>
          </p:nvGrpSpPr>
          <p:grpSpPr>
            <a:xfrm>
              <a:off x="6940769" y="1581818"/>
              <a:ext cx="722641" cy="742381"/>
              <a:chOff x="6593863" y="1287733"/>
              <a:chExt cx="1210847" cy="1243922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BF1BF75E-A81C-8D59-BC3E-7A6B0CE2F337}"/>
                  </a:ext>
                </a:extLst>
              </p:cNvPr>
              <p:cNvGrpSpPr/>
              <p:nvPr/>
            </p:nvGrpSpPr>
            <p:grpSpPr>
              <a:xfrm>
                <a:off x="6593863" y="1312232"/>
                <a:ext cx="1210847" cy="1219423"/>
                <a:chOff x="6593863" y="1312232"/>
                <a:chExt cx="1210847" cy="1219423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E8A905F0-B91E-66A9-90F0-D159B898DFE6}"/>
                    </a:ext>
                  </a:extLst>
                </p:cNvPr>
                <p:cNvSpPr/>
                <p:nvPr/>
              </p:nvSpPr>
              <p:spPr>
                <a:xfrm>
                  <a:off x="6593863" y="1683157"/>
                  <a:ext cx="1203863" cy="848498"/>
                </a:xfrm>
                <a:prstGeom prst="rect">
                  <a:avLst/>
                </a:prstGeom>
                <a:noFill/>
                <a:ln w="57150">
                  <a:solidFill>
                    <a:schemeClr val="tx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72000" tIns="36000" rIns="72000" bIns="36000"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a-DK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endParaRPr>
                </a:p>
              </p:txBody>
            </p: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A397AE9E-97AE-F6FB-F961-1DD7A23A1979}"/>
                    </a:ext>
                  </a:extLst>
                </p:cNvPr>
                <p:cNvCxnSpPr/>
                <p:nvPr/>
              </p:nvCxnSpPr>
              <p:spPr>
                <a:xfrm flipV="1">
                  <a:off x="6593863" y="1317042"/>
                  <a:ext cx="601932" cy="36611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82C353C9-506D-F31F-0B79-4F7613FD53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195795" y="1312232"/>
                  <a:ext cx="608915" cy="366115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7E55721A-F1B2-B31F-09D1-20DA933E99E1}"/>
                  </a:ext>
                </a:extLst>
              </p:cNvPr>
              <p:cNvSpPr/>
              <p:nvPr/>
            </p:nvSpPr>
            <p:spPr>
              <a:xfrm>
                <a:off x="7140518" y="1287733"/>
                <a:ext cx="115093" cy="11098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36000" rIns="72000" bIns="3600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a-DK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68A7CE8-D9A9-3E7F-D12D-3288BB87D42F}"/>
                </a:ext>
              </a:extLst>
            </p:cNvPr>
            <p:cNvSpPr/>
            <p:nvPr/>
          </p:nvSpPr>
          <p:spPr>
            <a:xfrm>
              <a:off x="6969125" y="1839971"/>
              <a:ext cx="657225" cy="4555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58" name="Graphic 57" descr="Gears with solid fill">
              <a:extLst>
                <a:ext uri="{FF2B5EF4-FFF2-40B4-BE49-F238E27FC236}">
                  <a16:creationId xmlns:a16="http://schemas.microsoft.com/office/drawing/2014/main" id="{ED4C4FD5-AADC-5E98-456E-B42452CE06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044761" y="1814195"/>
              <a:ext cx="514659" cy="514659"/>
            </a:xfrm>
            <a:prstGeom prst="rect">
              <a:avLst/>
            </a:prstGeom>
          </p:spPr>
        </p:pic>
      </p:grp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D357E015-8B86-3B9A-DCFA-D78869B8562E}"/>
              </a:ext>
            </a:extLst>
          </p:cNvPr>
          <p:cNvSpPr/>
          <p:nvPr/>
        </p:nvSpPr>
        <p:spPr>
          <a:xfrm>
            <a:off x="1583531" y="3174931"/>
            <a:ext cx="1308863" cy="512694"/>
          </a:xfrm>
          <a:custGeom>
            <a:avLst/>
            <a:gdLst>
              <a:gd name="connsiteX0" fmla="*/ 0 w 1308863"/>
              <a:gd name="connsiteY0" fmla="*/ 145981 h 512694"/>
              <a:gd name="connsiteX1" fmla="*/ 714375 w 1308863"/>
              <a:gd name="connsiteY1" fmla="*/ 725 h 512694"/>
              <a:gd name="connsiteX2" fmla="*/ 1273969 w 1308863"/>
              <a:gd name="connsiteY2" fmla="*/ 110263 h 512694"/>
              <a:gd name="connsiteX3" fmla="*/ 1202532 w 1308863"/>
              <a:gd name="connsiteY3" fmla="*/ 512694 h 51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863" h="512694">
                <a:moveTo>
                  <a:pt x="0" y="145981"/>
                </a:moveTo>
                <a:cubicBezTo>
                  <a:pt x="251023" y="76329"/>
                  <a:pt x="502047" y="6678"/>
                  <a:pt x="714375" y="725"/>
                </a:cubicBezTo>
                <a:cubicBezTo>
                  <a:pt x="926703" y="-5228"/>
                  <a:pt x="1192610" y="24935"/>
                  <a:pt x="1273969" y="110263"/>
                </a:cubicBezTo>
                <a:cubicBezTo>
                  <a:pt x="1355329" y="195591"/>
                  <a:pt x="1278930" y="354142"/>
                  <a:pt x="1202532" y="512694"/>
                </a:cubicBezTo>
              </a:path>
            </a:pathLst>
          </a:custGeom>
          <a:noFill/>
          <a:ln>
            <a:solidFill>
              <a:schemeClr val="accent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BBD09B3D-4BCF-B9CB-285E-AE0074CC414D}"/>
              </a:ext>
            </a:extLst>
          </p:cNvPr>
          <p:cNvGrpSpPr/>
          <p:nvPr/>
        </p:nvGrpSpPr>
        <p:grpSpPr>
          <a:xfrm>
            <a:off x="10410925" y="3373889"/>
            <a:ext cx="1605866" cy="1579540"/>
            <a:chOff x="4458147" y="2729648"/>
            <a:chExt cx="3966327" cy="3901305"/>
          </a:xfrm>
        </p:grpSpPr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id="{A18F1618-2C65-F227-8E9A-5350F64C1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8147" y="2729648"/>
              <a:ext cx="3966327" cy="39013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raphic 84" descr="Eye with solid fill">
              <a:extLst>
                <a:ext uri="{FF2B5EF4-FFF2-40B4-BE49-F238E27FC236}">
                  <a16:creationId xmlns:a16="http://schemas.microsoft.com/office/drawing/2014/main" id="{79E81A5F-71B6-5F78-CC33-CB8C7390B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5267325" y="4348003"/>
              <a:ext cx="914400" cy="914400"/>
            </a:xfrm>
            <a:prstGeom prst="rect">
              <a:avLst/>
            </a:prstGeom>
          </p:spPr>
        </p:pic>
        <p:pic>
          <p:nvPicPr>
            <p:cNvPr id="86" name="Graphic 85" descr="Eye with solid fill">
              <a:extLst>
                <a:ext uri="{FF2B5EF4-FFF2-40B4-BE49-F238E27FC236}">
                  <a16:creationId xmlns:a16="http://schemas.microsoft.com/office/drawing/2014/main" id="{7763F430-BFE4-B48B-2624-A309AD49C3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6629916" y="4348003"/>
              <a:ext cx="914400" cy="914400"/>
            </a:xfrm>
            <a:prstGeom prst="rect">
              <a:avLst/>
            </a:prstGeom>
          </p:spPr>
        </p:pic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73604358-AC95-4D74-F80A-ACC403B5B811}"/>
              </a:ext>
            </a:extLst>
          </p:cNvPr>
          <p:cNvSpPr/>
          <p:nvPr/>
        </p:nvSpPr>
        <p:spPr>
          <a:xfrm>
            <a:off x="209006" y="5060971"/>
            <a:ext cx="2772229" cy="16496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52000" rtlCol="0" anchor="t"/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OVERLEVERING TIL LEDELSE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Mødelederen videregiver indsigterne fra teamets refleksioner til skoleledelsen, så refleksionerne i teamet bidrager til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at styrke hele skolens arbejde med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at skabe deltagelsesmuligheder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 alle elever. 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030F844-B331-32EA-C3CD-D1293BE92218}"/>
              </a:ext>
            </a:extLst>
          </p:cNvPr>
          <p:cNvSpPr/>
          <p:nvPr/>
        </p:nvSpPr>
        <p:spPr>
          <a:xfrm>
            <a:off x="209006" y="4857737"/>
            <a:ext cx="2775052" cy="406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1" i="0" u="none" strike="noStrike" kern="1200" cap="none" spc="0" normalizeH="0" baseline="0" noProof="0" dirty="0">
                <a:ln>
                  <a:noFill/>
                </a:ln>
                <a:solidFill>
                  <a:srgbClr val="F4F7FA"/>
                </a:solidFill>
                <a:effectLst/>
                <a:uLnTx/>
                <a:uFillTx/>
                <a:latin typeface="Amatic SC" panose="00000500000000000000" pitchFamily="2" charset="-79"/>
                <a:ea typeface="Verdana" panose="020B0604030504040204" pitchFamily="34" charset="0"/>
                <a:cs typeface="Amatic SC" panose="00000500000000000000" pitchFamily="2" charset="-79"/>
              </a:rPr>
              <a:t>EFTER MØDET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66F97EE-A1F2-78F5-68CF-EE51E40D4931}"/>
              </a:ext>
            </a:extLst>
          </p:cNvPr>
          <p:cNvSpPr/>
          <p:nvPr/>
        </p:nvSpPr>
        <p:spPr>
          <a:xfrm>
            <a:off x="3164324" y="3082111"/>
            <a:ext cx="291963" cy="272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1F565E-38F1-BA0D-8745-3F401D2249CE}"/>
              </a:ext>
            </a:extLst>
          </p:cNvPr>
          <p:cNvSpPr/>
          <p:nvPr/>
        </p:nvSpPr>
        <p:spPr>
          <a:xfrm>
            <a:off x="8035412" y="3085943"/>
            <a:ext cx="291963" cy="2723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4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F4FA5FD1-2B65-21B9-823C-532543E97AAD}"/>
              </a:ext>
            </a:extLst>
          </p:cNvPr>
          <p:cNvGrpSpPr/>
          <p:nvPr/>
        </p:nvGrpSpPr>
        <p:grpSpPr>
          <a:xfrm>
            <a:off x="2068848" y="5873933"/>
            <a:ext cx="882786" cy="1034786"/>
            <a:chOff x="5638799" y="2960626"/>
            <a:chExt cx="2083055" cy="2441718"/>
          </a:xfrm>
        </p:grpSpPr>
        <p:pic>
          <p:nvPicPr>
            <p:cNvPr id="93" name="Graphic 92" descr="Open hand with solid fill">
              <a:extLst>
                <a:ext uri="{FF2B5EF4-FFF2-40B4-BE49-F238E27FC236}">
                  <a16:creationId xmlns:a16="http://schemas.microsoft.com/office/drawing/2014/main" id="{F5C7BE85-A817-F879-9755-33A8ACE0F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5638799" y="3319290"/>
              <a:ext cx="2083055" cy="2083054"/>
            </a:xfrm>
            <a:prstGeom prst="rect">
              <a:avLst/>
            </a:prstGeom>
          </p:spPr>
        </p:pic>
        <p:pic>
          <p:nvPicPr>
            <p:cNvPr id="109" name="Graphic 108" descr="Lightbulb and gear with solid fill">
              <a:extLst>
                <a:ext uri="{FF2B5EF4-FFF2-40B4-BE49-F238E27FC236}">
                  <a16:creationId xmlns:a16="http://schemas.microsoft.com/office/drawing/2014/main" id="{260628DD-603F-64FD-67C7-0AF6EDB44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6194622" y="2960626"/>
              <a:ext cx="1163242" cy="1163242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1DC29576-9F86-AF99-2E14-0E7B1B023D86}"/>
              </a:ext>
            </a:extLst>
          </p:cNvPr>
          <p:cNvSpPr/>
          <p:nvPr/>
        </p:nvSpPr>
        <p:spPr>
          <a:xfrm>
            <a:off x="4239491" y="187232"/>
            <a:ext cx="7743503" cy="683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Formålet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med denne guide er at give jer inputs til, hvordan I kan bruge skolerapporten til at understøtte arbejdet med at skabe deltagelsesmuligheder for alle elever.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endParaRPr kumimoji="0" lang="da-DK" sz="7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 guiden finder I et eksempel på en proces, I kan anvende eller lade jer inspirere af. Den er struktureret efter 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4BD1DD"/>
                </a:highligh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forberedelse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, 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7085AA"/>
                </a:highligh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gennemførelse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og 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F3805C"/>
                </a:highligh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opfølgning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.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F3805C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Processen er tiltænkt at foregå i eksisterende teams og kan tilpasses den tid, I har til rådighed. Vi opfordrer jer til at gennemføre processen på den måde, der giver bedst mening for jer.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A84EB9-C638-2980-3B1F-68E4F87D5495}"/>
              </a:ext>
            </a:extLst>
          </p:cNvPr>
          <p:cNvSpPr txBox="1"/>
          <p:nvPr/>
        </p:nvSpPr>
        <p:spPr>
          <a:xfrm>
            <a:off x="3507568" y="1381007"/>
            <a:ext cx="2250250" cy="2723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RAMMESÆTNING PÅ MØDE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7932C8B-52A0-D6A8-4A40-4A8402D00A3C}"/>
              </a:ext>
            </a:extLst>
          </p:cNvPr>
          <p:cNvSpPr txBox="1"/>
          <p:nvPr/>
        </p:nvSpPr>
        <p:spPr>
          <a:xfrm>
            <a:off x="8411853" y="1381007"/>
            <a:ext cx="3402093" cy="2723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OVERORDNET REFLEKSION OVER SKOLENS RESULTATER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C8A179-5DA7-057B-6D90-CD0340814F29}"/>
              </a:ext>
            </a:extLst>
          </p:cNvPr>
          <p:cNvSpPr txBox="1"/>
          <p:nvPr/>
        </p:nvSpPr>
        <p:spPr>
          <a:xfrm>
            <a:off x="3517138" y="3082111"/>
            <a:ext cx="3402093" cy="27238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REFLEKSION OVER ARBEJDET I JERES TEAM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3D6A7D-BB1C-C408-0F31-0C277155A9BE}"/>
              </a:ext>
            </a:extLst>
          </p:cNvPr>
          <p:cNvSpPr txBox="1"/>
          <p:nvPr/>
        </p:nvSpPr>
        <p:spPr>
          <a:xfrm>
            <a:off x="8411853" y="3094977"/>
            <a:ext cx="3402093" cy="26335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900" b="1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FORBEREDELSE AF HANDLINGER OG FREMADRETTET PRAKSIS</a:t>
            </a:r>
          </a:p>
        </p:txBody>
      </p:sp>
      <p:pic>
        <p:nvPicPr>
          <p:cNvPr id="4" name="Graphic 3" descr="Stopwatch 25% with solid fill">
            <a:extLst>
              <a:ext uri="{FF2B5EF4-FFF2-40B4-BE49-F238E27FC236}">
                <a16:creationId xmlns:a16="http://schemas.microsoft.com/office/drawing/2014/main" id="{CB240056-80D9-B94E-EAF0-1EBD06C2557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447177" y="1427847"/>
            <a:ext cx="182813" cy="18281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90A113A-7784-D98C-CB3E-76911B81BF60}"/>
              </a:ext>
            </a:extLst>
          </p:cNvPr>
          <p:cNvSpPr txBox="1"/>
          <p:nvPr/>
        </p:nvSpPr>
        <p:spPr>
          <a:xfrm>
            <a:off x="5631757" y="1447951"/>
            <a:ext cx="52644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5-10 min.</a:t>
            </a: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DF6D715-CA18-7CB7-A76F-6181FC869201}"/>
              </a:ext>
            </a:extLst>
          </p:cNvPr>
          <p:cNvCxnSpPr/>
          <p:nvPr/>
        </p:nvCxnSpPr>
        <p:spPr>
          <a:xfrm>
            <a:off x="5374105" y="1427847"/>
            <a:ext cx="0" cy="18281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 descr="Stopwatch 25% with solid fill">
            <a:extLst>
              <a:ext uri="{FF2B5EF4-FFF2-40B4-BE49-F238E27FC236}">
                <a16:creationId xmlns:a16="http://schemas.microsoft.com/office/drawing/2014/main" id="{4FB02605-6684-98BE-1273-97638412769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355216" y="1515631"/>
            <a:ext cx="182813" cy="1828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9F0A921-56B5-73E9-77BF-99DCAAACF355}"/>
              </a:ext>
            </a:extLst>
          </p:cNvPr>
          <p:cNvSpPr txBox="1"/>
          <p:nvPr/>
        </p:nvSpPr>
        <p:spPr>
          <a:xfrm>
            <a:off x="9537443" y="1543045"/>
            <a:ext cx="658573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15-20 min.</a:t>
            </a: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07B2027-9956-4148-DE4F-6612A7246134}"/>
              </a:ext>
            </a:extLst>
          </p:cNvPr>
          <p:cNvCxnSpPr>
            <a:cxnSpLocks/>
          </p:cNvCxnSpPr>
          <p:nvPr/>
        </p:nvCxnSpPr>
        <p:spPr>
          <a:xfrm>
            <a:off x="9303934" y="1549576"/>
            <a:ext cx="0" cy="12216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Graphic 60" descr="Stopwatch 25% with solid fill">
            <a:extLst>
              <a:ext uri="{FF2B5EF4-FFF2-40B4-BE49-F238E27FC236}">
                <a16:creationId xmlns:a16="http://schemas.microsoft.com/office/drawing/2014/main" id="{8826F3EF-23AC-7B1B-44C8-52C7A643406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522711" y="3129733"/>
            <a:ext cx="182813" cy="182813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8AF84851-0492-FEF4-2F89-F75C3C6E28F4}"/>
              </a:ext>
            </a:extLst>
          </p:cNvPr>
          <p:cNvSpPr txBox="1"/>
          <p:nvPr/>
        </p:nvSpPr>
        <p:spPr>
          <a:xfrm>
            <a:off x="6707291" y="3149837"/>
            <a:ext cx="647979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20-30 min.</a:t>
            </a: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56E13A4-090A-75E6-2E28-C61892640C63}"/>
              </a:ext>
            </a:extLst>
          </p:cNvPr>
          <p:cNvCxnSpPr/>
          <p:nvPr/>
        </p:nvCxnSpPr>
        <p:spPr>
          <a:xfrm>
            <a:off x="6449639" y="3129733"/>
            <a:ext cx="0" cy="18281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Graphic 63" descr="Stopwatch 25% with solid fill">
            <a:extLst>
              <a:ext uri="{FF2B5EF4-FFF2-40B4-BE49-F238E27FC236}">
                <a16:creationId xmlns:a16="http://schemas.microsoft.com/office/drawing/2014/main" id="{80C5C505-52BA-1460-15F3-21FF47D3729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091995" y="3224011"/>
            <a:ext cx="182813" cy="182813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20320C5D-3947-DB90-3B37-284B51331045}"/>
              </a:ext>
            </a:extLst>
          </p:cNvPr>
          <p:cNvSpPr txBox="1"/>
          <p:nvPr/>
        </p:nvSpPr>
        <p:spPr>
          <a:xfrm>
            <a:off x="9274222" y="3251425"/>
            <a:ext cx="680728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800" b="0" i="0" u="none" strike="noStrike" kern="1200" cap="none" spc="0" normalizeH="0" baseline="0" noProof="0" dirty="0">
                <a:ln>
                  <a:noFill/>
                </a:ln>
                <a:solidFill>
                  <a:srgbClr val="273F6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10-20 min.</a:t>
            </a:r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B5ACB5D-D56B-6DCF-DF92-4E000BEFDB2F}"/>
              </a:ext>
            </a:extLst>
          </p:cNvPr>
          <p:cNvCxnSpPr>
            <a:cxnSpLocks/>
          </p:cNvCxnSpPr>
          <p:nvPr/>
        </p:nvCxnSpPr>
        <p:spPr>
          <a:xfrm>
            <a:off x="9040713" y="3257956"/>
            <a:ext cx="0" cy="12216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2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C28270E0-0E8C-6999-38B3-2828BBCB093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318858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24" imgH="623" progId="TCLayout.ActiveDocument.1">
                  <p:embed/>
                </p:oleObj>
              </mc:Choice>
              <mc:Fallback>
                <p:oleObj name="think-cell Slide" r:id="rId4" imgW="624" imgH="62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C28270E0-0E8C-6999-38B3-2828BBCB09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F6B0B82D-E73F-4EC6-90BE-B597501D4E66}"/>
              </a:ext>
            </a:extLst>
          </p:cNvPr>
          <p:cNvSpPr/>
          <p:nvPr/>
        </p:nvSpPr>
        <p:spPr>
          <a:xfrm>
            <a:off x="3799364" y="1183127"/>
            <a:ext cx="4858875" cy="4858875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FAEF074-A579-432E-90D5-356E6DAC19D7}"/>
              </a:ext>
            </a:extLst>
          </p:cNvPr>
          <p:cNvCxnSpPr>
            <a:cxnSpLocks/>
            <a:endCxn id="167" idx="0"/>
          </p:cNvCxnSpPr>
          <p:nvPr/>
        </p:nvCxnSpPr>
        <p:spPr>
          <a:xfrm>
            <a:off x="6199702" y="913190"/>
            <a:ext cx="19608" cy="2608955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849827-578B-4326-B7C6-03D23429F059}"/>
              </a:ext>
            </a:extLst>
          </p:cNvPr>
          <p:cNvCxnSpPr>
            <a:cxnSpLocks/>
            <a:stCxn id="97" idx="2"/>
            <a:endCxn id="167" idx="2"/>
          </p:cNvCxnSpPr>
          <p:nvPr/>
        </p:nvCxnSpPr>
        <p:spPr>
          <a:xfrm>
            <a:off x="3692365" y="2719379"/>
            <a:ext cx="2436965" cy="892745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1D145-7539-4815-AA8A-3E15033C854E}"/>
              </a:ext>
            </a:extLst>
          </p:cNvPr>
          <p:cNvCxnSpPr>
            <a:cxnSpLocks/>
            <a:stCxn id="167" idx="6"/>
          </p:cNvCxnSpPr>
          <p:nvPr/>
        </p:nvCxnSpPr>
        <p:spPr>
          <a:xfrm flipV="1">
            <a:off x="6309288" y="2619207"/>
            <a:ext cx="2426451" cy="992917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57ACBC87-E3D0-4055-AFA3-D525DACE6B24}"/>
              </a:ext>
            </a:extLst>
          </p:cNvPr>
          <p:cNvSpPr/>
          <p:nvPr/>
        </p:nvSpPr>
        <p:spPr>
          <a:xfrm>
            <a:off x="4069301" y="1453065"/>
            <a:ext cx="4319000" cy="43190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81E42F1-6640-49C2-88EF-65978DF23CF4}"/>
              </a:ext>
            </a:extLst>
          </p:cNvPr>
          <p:cNvSpPr/>
          <p:nvPr/>
        </p:nvSpPr>
        <p:spPr>
          <a:xfrm>
            <a:off x="4339239" y="1723002"/>
            <a:ext cx="3779125" cy="3779125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1130E9D-2AD6-4D83-B3FC-46CC500CD647}"/>
              </a:ext>
            </a:extLst>
          </p:cNvPr>
          <p:cNvSpPr/>
          <p:nvPr/>
        </p:nvSpPr>
        <p:spPr>
          <a:xfrm>
            <a:off x="4609176" y="1992940"/>
            <a:ext cx="3239250" cy="323925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7E79FC8-295A-4E13-B776-560F812CD1DA}"/>
              </a:ext>
            </a:extLst>
          </p:cNvPr>
          <p:cNvSpPr/>
          <p:nvPr/>
        </p:nvSpPr>
        <p:spPr>
          <a:xfrm>
            <a:off x="4879114" y="2262877"/>
            <a:ext cx="2699375" cy="2699375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FDAC8C3-C0CC-44E2-8C06-6C64644DEB32}"/>
              </a:ext>
            </a:extLst>
          </p:cNvPr>
          <p:cNvSpPr/>
          <p:nvPr/>
        </p:nvSpPr>
        <p:spPr>
          <a:xfrm>
            <a:off x="5149051" y="2532815"/>
            <a:ext cx="2159500" cy="215950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248BF57-604A-4E43-BE47-05EB97D2683A}"/>
              </a:ext>
            </a:extLst>
          </p:cNvPr>
          <p:cNvSpPr/>
          <p:nvPr/>
        </p:nvSpPr>
        <p:spPr>
          <a:xfrm>
            <a:off x="5418989" y="2802752"/>
            <a:ext cx="1619625" cy="1619625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ECC70BE-8BBB-4064-A561-14414239F1D5}"/>
              </a:ext>
            </a:extLst>
          </p:cNvPr>
          <p:cNvSpPr/>
          <p:nvPr/>
        </p:nvSpPr>
        <p:spPr>
          <a:xfrm>
            <a:off x="5688926" y="3072690"/>
            <a:ext cx="1079750" cy="107975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42D42B3-48F0-4D50-97C3-3AF6E95B6D64}"/>
              </a:ext>
            </a:extLst>
          </p:cNvPr>
          <p:cNvSpPr/>
          <p:nvPr/>
        </p:nvSpPr>
        <p:spPr>
          <a:xfrm>
            <a:off x="5958864" y="3342627"/>
            <a:ext cx="539875" cy="539875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4586800-602F-4AB2-8EB6-CC44D53C5235}"/>
              </a:ext>
            </a:extLst>
          </p:cNvPr>
          <p:cNvSpPr/>
          <p:nvPr/>
        </p:nvSpPr>
        <p:spPr>
          <a:xfrm>
            <a:off x="3529426" y="913190"/>
            <a:ext cx="5398750" cy="5398750"/>
          </a:xfrm>
          <a:prstGeom prst="ellipse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C8546AB-E152-4035-8674-FEE4057126B4}"/>
              </a:ext>
            </a:extLst>
          </p:cNvPr>
          <p:cNvSpPr/>
          <p:nvPr/>
        </p:nvSpPr>
        <p:spPr>
          <a:xfrm>
            <a:off x="3666643" y="53676"/>
            <a:ext cx="5066118" cy="712064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900" spc="-50" dirty="0">
                <a:solidFill>
                  <a:schemeClr val="tx2"/>
                </a:solidFill>
              </a:rPr>
              <a:t>Udsagn: Indsæt udsagn…</a:t>
            </a:r>
            <a:br>
              <a:rPr lang="da-DK" sz="900" b="1" spc="-50" dirty="0">
                <a:solidFill>
                  <a:srgbClr val="333333"/>
                </a:solidFill>
                <a:latin typeface="Verdana"/>
              </a:rPr>
            </a:br>
            <a:endParaRPr lang="da-DK" sz="900" spc="-5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997FD76-DF5C-4270-B01B-BF9880466F6D}"/>
              </a:ext>
            </a:extLst>
          </p:cNvPr>
          <p:cNvSpPr/>
          <p:nvPr/>
        </p:nvSpPr>
        <p:spPr>
          <a:xfrm>
            <a:off x="3410968" y="245122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38A54E"/>
                </a:solidFill>
                <a:latin typeface="Verdana"/>
              </a:rPr>
              <a:t>10</a:t>
            </a:r>
            <a:endParaRPr lang="da-DK" sz="1200" b="1" spc="-50">
              <a:solidFill>
                <a:srgbClr val="38A54E"/>
              </a:solidFill>
              <a:latin typeface="Verdana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95BAD96C-3937-48BA-B5EC-11510B293120}"/>
              </a:ext>
            </a:extLst>
          </p:cNvPr>
          <p:cNvSpPr/>
          <p:nvPr/>
        </p:nvSpPr>
        <p:spPr>
          <a:xfrm>
            <a:off x="3692365" y="255741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67B445"/>
                </a:solidFill>
                <a:latin typeface="Verdana"/>
              </a:rPr>
              <a:t>9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7FE7447C-8033-47C1-B1AA-059458C35FCB}"/>
              </a:ext>
            </a:extLst>
          </p:cNvPr>
          <p:cNvSpPr/>
          <p:nvPr/>
        </p:nvSpPr>
        <p:spPr>
          <a:xfrm>
            <a:off x="3949472" y="2622840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89C140"/>
                </a:solidFill>
                <a:latin typeface="Verdana"/>
              </a:rPr>
              <a:t>8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0933BF73-41D7-4F17-B9B6-A91EBC35E1A4}"/>
              </a:ext>
            </a:extLst>
          </p:cNvPr>
          <p:cNvSpPr/>
          <p:nvPr/>
        </p:nvSpPr>
        <p:spPr>
          <a:xfrm>
            <a:off x="4231326" y="2724170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AFCE36"/>
                </a:solidFill>
                <a:latin typeface="Verdana"/>
              </a:rPr>
              <a:t>7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5DB5E546-318C-4425-93D7-A013F6B75D7E}"/>
              </a:ext>
            </a:extLst>
          </p:cNvPr>
          <p:cNvSpPr/>
          <p:nvPr/>
        </p:nvSpPr>
        <p:spPr>
          <a:xfrm>
            <a:off x="4454115" y="281412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2DC26"/>
                </a:solidFill>
                <a:latin typeface="Verdana"/>
              </a:rPr>
              <a:t>6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B54E1195-3A8B-4269-838D-B97AA2D5A96C}"/>
              </a:ext>
            </a:extLst>
          </p:cNvPr>
          <p:cNvSpPr/>
          <p:nvPr/>
        </p:nvSpPr>
        <p:spPr>
          <a:xfrm>
            <a:off x="4715679" y="291961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CCE15"/>
                </a:solidFill>
                <a:latin typeface="Verdana"/>
              </a:rPr>
              <a:t>5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B749E449-8D56-4095-AE61-D2642CC8A1CA}"/>
              </a:ext>
            </a:extLst>
          </p:cNvPr>
          <p:cNvSpPr/>
          <p:nvPr/>
        </p:nvSpPr>
        <p:spPr>
          <a:xfrm>
            <a:off x="4954802" y="301639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F1A720"/>
                </a:solidFill>
                <a:latin typeface="Verdana"/>
              </a:rPr>
              <a:t>4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5130624D-41E6-49FE-8860-7962AD5E4705}"/>
              </a:ext>
            </a:extLst>
          </p:cNvPr>
          <p:cNvSpPr/>
          <p:nvPr/>
        </p:nvSpPr>
        <p:spPr>
          <a:xfrm>
            <a:off x="5202533" y="308385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88125"/>
                </a:solidFill>
                <a:latin typeface="Verdana"/>
              </a:rPr>
              <a:t>3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DBA881A3-CD5C-4BF6-829E-C08644592F0E}"/>
              </a:ext>
            </a:extLst>
          </p:cNvPr>
          <p:cNvSpPr/>
          <p:nvPr/>
        </p:nvSpPr>
        <p:spPr>
          <a:xfrm>
            <a:off x="5470831" y="3183513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A5B27"/>
                </a:solidFill>
                <a:latin typeface="Verdana"/>
              </a:rPr>
              <a:t>2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3DA8B51D-0208-4E29-8EC0-438B16B4C263}"/>
              </a:ext>
            </a:extLst>
          </p:cNvPr>
          <p:cNvSpPr/>
          <p:nvPr/>
        </p:nvSpPr>
        <p:spPr>
          <a:xfrm>
            <a:off x="5720707" y="329202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E1702"/>
                </a:solidFill>
                <a:latin typeface="Verdana"/>
              </a:rPr>
              <a:t>1</a:t>
            </a: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72E2CB37-3569-4966-8382-C8F20F0ECA9A}"/>
              </a:ext>
            </a:extLst>
          </p:cNvPr>
          <p:cNvSpPr/>
          <p:nvPr/>
        </p:nvSpPr>
        <p:spPr>
          <a:xfrm>
            <a:off x="6076844" y="67542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38A54E"/>
                </a:solidFill>
                <a:latin typeface="Verdana"/>
              </a:rPr>
              <a:t>10</a:t>
            </a:r>
            <a:endParaRPr lang="da-DK" sz="1200" b="1" spc="-50">
              <a:solidFill>
                <a:srgbClr val="38A54E"/>
              </a:solidFill>
              <a:latin typeface="Verdana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9DCCA2F1-6B44-48A2-90E5-B59AB12E7B8F}"/>
              </a:ext>
            </a:extLst>
          </p:cNvPr>
          <p:cNvSpPr/>
          <p:nvPr/>
        </p:nvSpPr>
        <p:spPr>
          <a:xfrm>
            <a:off x="6076844" y="946705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67B445"/>
                </a:solidFill>
                <a:latin typeface="Verdana"/>
              </a:rPr>
              <a:t>9</a:t>
            </a: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26568ADE-0F24-4DB7-A08C-0630752098F0}"/>
              </a:ext>
            </a:extLst>
          </p:cNvPr>
          <p:cNvSpPr/>
          <p:nvPr/>
        </p:nvSpPr>
        <p:spPr>
          <a:xfrm>
            <a:off x="6076844" y="121798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89C140"/>
                </a:solidFill>
                <a:latin typeface="Verdana"/>
              </a:rPr>
              <a:t>8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FDBF1FD9-6F31-494C-A3C7-C35E28DC7F93}"/>
              </a:ext>
            </a:extLst>
          </p:cNvPr>
          <p:cNvSpPr/>
          <p:nvPr/>
        </p:nvSpPr>
        <p:spPr>
          <a:xfrm>
            <a:off x="6076844" y="1489263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AFCE36"/>
                </a:solidFill>
                <a:latin typeface="Verdana"/>
              </a:rPr>
              <a:t>7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3D9DD98D-6B09-4F25-B84D-AA873EC0797D}"/>
              </a:ext>
            </a:extLst>
          </p:cNvPr>
          <p:cNvSpPr/>
          <p:nvPr/>
        </p:nvSpPr>
        <p:spPr>
          <a:xfrm>
            <a:off x="6076844" y="176054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2DC26"/>
                </a:solidFill>
                <a:latin typeface="Verdana"/>
              </a:rPr>
              <a:t>6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31A15C51-1185-404D-8B94-23C8A700EEAF}"/>
              </a:ext>
            </a:extLst>
          </p:cNvPr>
          <p:cNvSpPr/>
          <p:nvPr/>
        </p:nvSpPr>
        <p:spPr>
          <a:xfrm>
            <a:off x="6076844" y="203182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CCE15"/>
                </a:solidFill>
                <a:latin typeface="Verdana"/>
              </a:rPr>
              <a:t>5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EEA6B714-B98F-4484-A0B0-F8C345E0029B}"/>
              </a:ext>
            </a:extLst>
          </p:cNvPr>
          <p:cNvSpPr/>
          <p:nvPr/>
        </p:nvSpPr>
        <p:spPr>
          <a:xfrm>
            <a:off x="6076844" y="230310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F1A720"/>
                </a:solidFill>
                <a:latin typeface="Verdana"/>
              </a:rPr>
              <a:t>4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7F2E6CDB-E9A1-4B25-972F-BA2727B8AF57}"/>
              </a:ext>
            </a:extLst>
          </p:cNvPr>
          <p:cNvSpPr/>
          <p:nvPr/>
        </p:nvSpPr>
        <p:spPr>
          <a:xfrm>
            <a:off x="6076844" y="2574380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88125"/>
                </a:solidFill>
                <a:latin typeface="Verdana"/>
              </a:rPr>
              <a:t>3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D8BB6E1E-5C37-4E63-B755-9F971197E2CD}"/>
              </a:ext>
            </a:extLst>
          </p:cNvPr>
          <p:cNvSpPr/>
          <p:nvPr/>
        </p:nvSpPr>
        <p:spPr>
          <a:xfrm>
            <a:off x="6076844" y="2845659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A5B27"/>
                </a:solidFill>
                <a:latin typeface="Verdana"/>
              </a:rPr>
              <a:t>2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B60C0FFE-AF2D-4E68-AC81-A01925BBBBC9}"/>
              </a:ext>
            </a:extLst>
          </p:cNvPr>
          <p:cNvSpPr/>
          <p:nvPr/>
        </p:nvSpPr>
        <p:spPr>
          <a:xfrm>
            <a:off x="6076844" y="311693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E1702"/>
                </a:solidFill>
                <a:latin typeface="Verdana"/>
              </a:rPr>
              <a:t>1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EA501E75-58FD-45D4-8C57-6DCE63C12F17}"/>
              </a:ext>
            </a:extLst>
          </p:cNvPr>
          <p:cNvSpPr/>
          <p:nvPr/>
        </p:nvSpPr>
        <p:spPr>
          <a:xfrm>
            <a:off x="6735093" y="434803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F1A720"/>
                </a:solidFill>
                <a:latin typeface="Verdana"/>
              </a:rPr>
              <a:t>4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7525933-6C62-43A6-B1B3-F830BFBAC81F}"/>
              </a:ext>
            </a:extLst>
          </p:cNvPr>
          <p:cNvSpPr/>
          <p:nvPr/>
        </p:nvSpPr>
        <p:spPr>
          <a:xfrm>
            <a:off x="6560988" y="4157649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88125"/>
                </a:solidFill>
                <a:latin typeface="Verdana"/>
              </a:rPr>
              <a:t>3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6FC6D480-C5DE-4619-B702-1A3DFAEA01B2}"/>
              </a:ext>
            </a:extLst>
          </p:cNvPr>
          <p:cNvSpPr/>
          <p:nvPr/>
        </p:nvSpPr>
        <p:spPr>
          <a:xfrm>
            <a:off x="6378537" y="3954830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A5B27"/>
                </a:solidFill>
                <a:latin typeface="Verdana"/>
              </a:rPr>
              <a:t>2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D1634648-FD89-4738-B642-AA68E1E13716}"/>
              </a:ext>
            </a:extLst>
          </p:cNvPr>
          <p:cNvSpPr/>
          <p:nvPr/>
        </p:nvSpPr>
        <p:spPr>
          <a:xfrm>
            <a:off x="6363965" y="340568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E1702"/>
                </a:solidFill>
                <a:latin typeface="Verdana"/>
              </a:rPr>
              <a:t>1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9C4C704A-F3A5-4ECB-AFBA-31DBE685C0EC}"/>
              </a:ext>
            </a:extLst>
          </p:cNvPr>
          <p:cNvSpPr/>
          <p:nvPr/>
        </p:nvSpPr>
        <p:spPr>
          <a:xfrm>
            <a:off x="6623386" y="331754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A5B27"/>
                </a:solidFill>
                <a:latin typeface="Verdana"/>
              </a:rPr>
              <a:t>2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699B131C-F48A-4C78-AFBF-457AA59FE3EC}"/>
              </a:ext>
            </a:extLst>
          </p:cNvPr>
          <p:cNvSpPr/>
          <p:nvPr/>
        </p:nvSpPr>
        <p:spPr>
          <a:xfrm>
            <a:off x="6867685" y="3213923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88125"/>
                </a:solidFill>
                <a:latin typeface="Verdana"/>
              </a:rPr>
              <a:t>3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9C64462E-2F3F-4F98-8DB5-8CDED3F67CCC}"/>
              </a:ext>
            </a:extLst>
          </p:cNvPr>
          <p:cNvSpPr/>
          <p:nvPr/>
        </p:nvSpPr>
        <p:spPr>
          <a:xfrm>
            <a:off x="7118899" y="310541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F1A720"/>
                </a:solidFill>
                <a:latin typeface="Verdana"/>
              </a:rPr>
              <a:t>4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B591A256-B1EC-4154-90D5-10915008919F}"/>
              </a:ext>
            </a:extLst>
          </p:cNvPr>
          <p:cNvSpPr/>
          <p:nvPr/>
        </p:nvSpPr>
        <p:spPr>
          <a:xfrm>
            <a:off x="7380977" y="3003217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CCE15"/>
                </a:solidFill>
                <a:latin typeface="Verdana"/>
              </a:rPr>
              <a:t>5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B84AD4D5-3133-4B07-9C19-D66993145118}"/>
              </a:ext>
            </a:extLst>
          </p:cNvPr>
          <p:cNvSpPr/>
          <p:nvPr/>
        </p:nvSpPr>
        <p:spPr>
          <a:xfrm>
            <a:off x="7625031" y="289971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2DC26"/>
                </a:solidFill>
                <a:latin typeface="Verdana"/>
              </a:rPr>
              <a:t>6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5A5F9CF6-CE9E-4F43-A866-2BB2532D9310}"/>
              </a:ext>
            </a:extLst>
          </p:cNvPr>
          <p:cNvSpPr/>
          <p:nvPr/>
        </p:nvSpPr>
        <p:spPr>
          <a:xfrm>
            <a:off x="7874320" y="280142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AFCE36"/>
                </a:solidFill>
                <a:latin typeface="Verdana"/>
              </a:rPr>
              <a:t>7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A35BDA2D-C267-4D52-AE27-FF59F2EF5141}"/>
              </a:ext>
            </a:extLst>
          </p:cNvPr>
          <p:cNvSpPr/>
          <p:nvPr/>
        </p:nvSpPr>
        <p:spPr>
          <a:xfrm>
            <a:off x="8124534" y="269600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89C140"/>
                </a:solidFill>
                <a:latin typeface="Verdana"/>
              </a:rPr>
              <a:t>8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C3DB4699-0426-485F-B372-773E956A863C}"/>
              </a:ext>
            </a:extLst>
          </p:cNvPr>
          <p:cNvSpPr/>
          <p:nvPr/>
        </p:nvSpPr>
        <p:spPr>
          <a:xfrm>
            <a:off x="8663253" y="236897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38A54E"/>
                </a:solidFill>
                <a:latin typeface="Verdana"/>
              </a:rPr>
              <a:t>10</a:t>
            </a:r>
            <a:endParaRPr lang="da-DK" sz="1200" b="1" spc="-50">
              <a:solidFill>
                <a:srgbClr val="38A54E"/>
              </a:solidFill>
              <a:latin typeface="Verdana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90B99C98-C79C-4E4B-9AED-24FC5F3895F2}"/>
              </a:ext>
            </a:extLst>
          </p:cNvPr>
          <p:cNvSpPr/>
          <p:nvPr/>
        </p:nvSpPr>
        <p:spPr>
          <a:xfrm>
            <a:off x="7840180" y="559849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38A54E"/>
                </a:solidFill>
                <a:latin typeface="Verdana"/>
              </a:rPr>
              <a:t>10</a:t>
            </a:r>
            <a:endParaRPr lang="da-DK" sz="1200" b="1" spc="-50">
              <a:solidFill>
                <a:srgbClr val="38A54E"/>
              </a:solidFill>
              <a:latin typeface="Verdana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F476B38-6A27-4A70-BF5A-6B220199A5C0}"/>
              </a:ext>
            </a:extLst>
          </p:cNvPr>
          <p:cNvSpPr/>
          <p:nvPr/>
        </p:nvSpPr>
        <p:spPr>
          <a:xfrm>
            <a:off x="7466370" y="517901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89C140"/>
                </a:solidFill>
                <a:latin typeface="Verdana"/>
              </a:rPr>
              <a:t>8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39D016D6-1F3E-4B1C-BEC1-BA1388D15622}"/>
              </a:ext>
            </a:extLst>
          </p:cNvPr>
          <p:cNvSpPr/>
          <p:nvPr/>
        </p:nvSpPr>
        <p:spPr>
          <a:xfrm>
            <a:off x="7279370" y="496942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AFCE36"/>
                </a:solidFill>
                <a:latin typeface="Verdana"/>
              </a:rPr>
              <a:t>7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88FE300C-8DAC-4D81-95A9-E55693D56D4B}"/>
              </a:ext>
            </a:extLst>
          </p:cNvPr>
          <p:cNvSpPr/>
          <p:nvPr/>
        </p:nvSpPr>
        <p:spPr>
          <a:xfrm>
            <a:off x="7093983" y="477630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2DC26"/>
                </a:solidFill>
                <a:latin typeface="Verdana"/>
              </a:rPr>
              <a:t>6</a:t>
            </a: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EAEF8F-3479-4AF8-844C-08D83367E378}"/>
              </a:ext>
            </a:extLst>
          </p:cNvPr>
          <p:cNvSpPr/>
          <p:nvPr/>
        </p:nvSpPr>
        <p:spPr>
          <a:xfrm>
            <a:off x="6916307" y="4562345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CCE15"/>
                </a:solidFill>
                <a:latin typeface="Verdana"/>
              </a:rPr>
              <a:t>5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2046DC34-71B3-42F9-9FFD-ED8F5DC8AF1E}"/>
              </a:ext>
            </a:extLst>
          </p:cNvPr>
          <p:cNvSpPr/>
          <p:nvPr/>
        </p:nvSpPr>
        <p:spPr>
          <a:xfrm>
            <a:off x="6216159" y="3744195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E1702"/>
                </a:solidFill>
                <a:latin typeface="Verdana"/>
              </a:rPr>
              <a:t>1</a:t>
            </a: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3DC66BD5-8531-4F80-8D57-A3EB41FDA7DF}"/>
              </a:ext>
            </a:extLst>
          </p:cNvPr>
          <p:cNvSpPr/>
          <p:nvPr/>
        </p:nvSpPr>
        <p:spPr>
          <a:xfrm>
            <a:off x="5747737" y="3635619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E1702"/>
                </a:solidFill>
                <a:latin typeface="Verdana"/>
              </a:rPr>
              <a:t>1</a:t>
            </a: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D981497B-939D-4AEA-B1BA-F7E12CAF002E}"/>
              </a:ext>
            </a:extLst>
          </p:cNvPr>
          <p:cNvSpPr/>
          <p:nvPr/>
        </p:nvSpPr>
        <p:spPr>
          <a:xfrm>
            <a:off x="5569143" y="384183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A5B27"/>
                </a:solidFill>
                <a:latin typeface="Verdana"/>
              </a:rPr>
              <a:t>2</a:t>
            </a: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5E376E8-1461-4F91-A502-07646352CE7B}"/>
              </a:ext>
            </a:extLst>
          </p:cNvPr>
          <p:cNvSpPr/>
          <p:nvPr/>
        </p:nvSpPr>
        <p:spPr>
          <a:xfrm>
            <a:off x="5381656" y="404497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88125"/>
                </a:solidFill>
                <a:latin typeface="Verdana"/>
              </a:rPr>
              <a:t>3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B001A40B-8E7E-43A9-B26F-7B4CC90C7A44}"/>
              </a:ext>
            </a:extLst>
          </p:cNvPr>
          <p:cNvSpPr/>
          <p:nvPr/>
        </p:nvSpPr>
        <p:spPr>
          <a:xfrm>
            <a:off x="5202355" y="4249002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F1A720"/>
                </a:solidFill>
                <a:latin typeface="Verdana"/>
              </a:rPr>
              <a:t>4</a:t>
            </a: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9286545B-66FA-4E80-9DFF-1DE0356FABBC}"/>
              </a:ext>
            </a:extLst>
          </p:cNvPr>
          <p:cNvSpPr/>
          <p:nvPr/>
        </p:nvSpPr>
        <p:spPr>
          <a:xfrm>
            <a:off x="5021486" y="445303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ECCE15"/>
                </a:solidFill>
                <a:latin typeface="Verdana"/>
              </a:rPr>
              <a:t>5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E8E1D85A-3349-4689-82DA-C39667A911C1}"/>
              </a:ext>
            </a:extLst>
          </p:cNvPr>
          <p:cNvSpPr/>
          <p:nvPr/>
        </p:nvSpPr>
        <p:spPr>
          <a:xfrm>
            <a:off x="4852542" y="465769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D2DC26"/>
                </a:solidFill>
                <a:latin typeface="Verdana"/>
              </a:rPr>
              <a:t>6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553B1CE2-C390-4614-B963-BF50820A8B44}"/>
              </a:ext>
            </a:extLst>
          </p:cNvPr>
          <p:cNvSpPr/>
          <p:nvPr/>
        </p:nvSpPr>
        <p:spPr>
          <a:xfrm>
            <a:off x="4670456" y="4869144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AFCE36"/>
                </a:solidFill>
                <a:latin typeface="Verdana"/>
              </a:rPr>
              <a:t>7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FD8A8702-B1D4-4416-8C36-7ACB2D49E4D8}"/>
              </a:ext>
            </a:extLst>
          </p:cNvPr>
          <p:cNvSpPr/>
          <p:nvPr/>
        </p:nvSpPr>
        <p:spPr>
          <a:xfrm>
            <a:off x="4489955" y="5063761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89C140"/>
                </a:solidFill>
                <a:latin typeface="Verdana"/>
              </a:rPr>
              <a:t>8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F766EB1A-9E81-4B65-B336-FFB5E6745CF0}"/>
              </a:ext>
            </a:extLst>
          </p:cNvPr>
          <p:cNvSpPr/>
          <p:nvPr/>
        </p:nvSpPr>
        <p:spPr>
          <a:xfrm>
            <a:off x="4316790" y="5263248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67B445"/>
                </a:solidFill>
                <a:latin typeface="Verdana"/>
              </a:rPr>
              <a:t>9</a:t>
            </a: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86A0DFC8-8AE5-41C5-A54A-0095BCF5512F}"/>
              </a:ext>
            </a:extLst>
          </p:cNvPr>
          <p:cNvSpPr/>
          <p:nvPr/>
        </p:nvSpPr>
        <p:spPr>
          <a:xfrm>
            <a:off x="4073774" y="5455995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38A54E"/>
                </a:solidFill>
                <a:latin typeface="Verdana"/>
              </a:rPr>
              <a:t>10</a:t>
            </a:r>
            <a:endParaRPr lang="da-DK" sz="1200" b="1" spc="-50">
              <a:solidFill>
                <a:srgbClr val="38A54E"/>
              </a:solidFill>
              <a:latin typeface="Verdana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BAC975C9-9791-4552-8DB7-4C15EF2F10A2}"/>
              </a:ext>
            </a:extLst>
          </p:cNvPr>
          <p:cNvSpPr/>
          <p:nvPr/>
        </p:nvSpPr>
        <p:spPr>
          <a:xfrm>
            <a:off x="8983618" y="2185571"/>
            <a:ext cx="3051448" cy="1255292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900" spc="-50" dirty="0">
                <a:solidFill>
                  <a:schemeClr val="tx2"/>
                </a:solidFill>
              </a:rPr>
              <a:t>Udsagn: Indsæt udsagn…</a:t>
            </a:r>
            <a:br>
              <a:rPr lang="da-DK" sz="900" b="1" spc="-50" dirty="0">
                <a:solidFill>
                  <a:srgbClr val="333333"/>
                </a:solidFill>
                <a:latin typeface="Verdana"/>
              </a:rPr>
            </a:br>
            <a:endParaRPr lang="da-DK" sz="900" spc="-5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66CDF153-F996-40F6-9E1A-46C4C9477F90}"/>
              </a:ext>
            </a:extLst>
          </p:cNvPr>
          <p:cNvSpPr/>
          <p:nvPr/>
        </p:nvSpPr>
        <p:spPr>
          <a:xfrm>
            <a:off x="8270228" y="5540018"/>
            <a:ext cx="3526511" cy="992917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900" spc="-50" dirty="0">
                <a:solidFill>
                  <a:schemeClr val="tx2"/>
                </a:solidFill>
              </a:rPr>
              <a:t>Udsagn: Indsæt udsagn…</a:t>
            </a:r>
            <a:br>
              <a:rPr lang="da-DK" sz="900" b="1" spc="-50" dirty="0">
                <a:solidFill>
                  <a:srgbClr val="333333"/>
                </a:solidFill>
                <a:latin typeface="Verdana"/>
              </a:rPr>
            </a:br>
            <a:endParaRPr lang="da-DK" sz="900" spc="-5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63A125C2-CE39-4851-A7FF-7438BC7B86BF}"/>
              </a:ext>
            </a:extLst>
          </p:cNvPr>
          <p:cNvSpPr/>
          <p:nvPr/>
        </p:nvSpPr>
        <p:spPr>
          <a:xfrm>
            <a:off x="697155" y="5592148"/>
            <a:ext cx="3451069" cy="940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900" spc="-50" dirty="0">
                <a:solidFill>
                  <a:schemeClr val="tx2"/>
                </a:solidFill>
              </a:rPr>
              <a:t>Udsagn: Indsæt udsagn…</a:t>
            </a:r>
            <a:br>
              <a:rPr lang="da-DK" sz="800" b="1" spc="-50" dirty="0">
                <a:solidFill>
                  <a:srgbClr val="333333"/>
                </a:solidFill>
                <a:latin typeface="Verdana"/>
              </a:rPr>
            </a:br>
            <a:endParaRPr lang="da-DK" sz="800" spc="-50" dirty="0">
              <a:solidFill>
                <a:srgbClr val="333333"/>
              </a:solidFill>
              <a:latin typeface="Verdana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B94BC988-DE03-4603-B244-B85E0BBEE576}"/>
              </a:ext>
            </a:extLst>
          </p:cNvPr>
          <p:cNvSpPr/>
          <p:nvPr/>
        </p:nvSpPr>
        <p:spPr>
          <a:xfrm>
            <a:off x="6129330" y="3522145"/>
            <a:ext cx="179958" cy="179958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endParaRPr lang="da-DK" spc="-5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44F6CD6E-5F40-45AB-929A-DBCC531073F9}"/>
              </a:ext>
            </a:extLst>
          </p:cNvPr>
          <p:cNvSpPr/>
          <p:nvPr/>
        </p:nvSpPr>
        <p:spPr>
          <a:xfrm>
            <a:off x="116942" y="2185571"/>
            <a:ext cx="3348702" cy="1262915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900" spc="-50" dirty="0">
                <a:solidFill>
                  <a:schemeClr val="tx2"/>
                </a:solidFill>
              </a:rPr>
              <a:t>Udsagn: Indsæt udsagn…</a:t>
            </a:r>
            <a:br>
              <a:rPr lang="da-DK" sz="900" b="1" spc="-50" dirty="0">
                <a:solidFill>
                  <a:srgbClr val="333333"/>
                </a:solidFill>
                <a:latin typeface="Verdana"/>
              </a:rPr>
            </a:br>
            <a:endParaRPr lang="da-DK" sz="900" spc="-50" dirty="0">
              <a:solidFill>
                <a:srgbClr val="333333"/>
              </a:solidFill>
              <a:latin typeface="Verdana"/>
            </a:endParaRPr>
          </a:p>
        </p:txBody>
      </p:sp>
      <p:pic>
        <p:nvPicPr>
          <p:cNvPr id="16" name="Graphic 15" descr="Network">
            <a:extLst>
              <a:ext uri="{FF2B5EF4-FFF2-40B4-BE49-F238E27FC236}">
                <a16:creationId xmlns:a16="http://schemas.microsoft.com/office/drawing/2014/main" id="{56580945-B891-4A52-825F-56EAD74C46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77115" y="552200"/>
            <a:ext cx="451061" cy="451061"/>
          </a:xfrm>
          <a:prstGeom prst="rect">
            <a:avLst/>
          </a:prstGeom>
        </p:spPr>
      </p:pic>
      <p:pic>
        <p:nvPicPr>
          <p:cNvPr id="169" name="Graphic 168" descr="Network">
            <a:extLst>
              <a:ext uri="{FF2B5EF4-FFF2-40B4-BE49-F238E27FC236}">
                <a16:creationId xmlns:a16="http://schemas.microsoft.com/office/drawing/2014/main" id="{EEC513F4-7424-4C8B-A956-015437FB2C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42203">
            <a:off x="11683225" y="1927049"/>
            <a:ext cx="451061" cy="451061"/>
          </a:xfrm>
          <a:prstGeom prst="rect">
            <a:avLst/>
          </a:prstGeom>
        </p:spPr>
      </p:pic>
      <p:pic>
        <p:nvPicPr>
          <p:cNvPr id="175" name="Graphic 174" descr="Network">
            <a:extLst>
              <a:ext uri="{FF2B5EF4-FFF2-40B4-BE49-F238E27FC236}">
                <a16:creationId xmlns:a16="http://schemas.microsoft.com/office/drawing/2014/main" id="{599430DF-CF09-4E2F-802B-F5A9783FAA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777360">
            <a:off x="11539180" y="5334951"/>
            <a:ext cx="451061" cy="451061"/>
          </a:xfrm>
          <a:prstGeom prst="rect">
            <a:avLst/>
          </a:prstGeom>
        </p:spPr>
      </p:pic>
      <p:pic>
        <p:nvPicPr>
          <p:cNvPr id="176" name="Graphic 175" descr="Network">
            <a:extLst>
              <a:ext uri="{FF2B5EF4-FFF2-40B4-BE49-F238E27FC236}">
                <a16:creationId xmlns:a16="http://schemas.microsoft.com/office/drawing/2014/main" id="{6D0E1AC0-DBFA-445A-B6E5-7B59AD6068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915985">
            <a:off x="3900942" y="5926945"/>
            <a:ext cx="451061" cy="451061"/>
          </a:xfrm>
          <a:prstGeom prst="rect">
            <a:avLst/>
          </a:prstGeom>
        </p:spPr>
      </p:pic>
      <p:pic>
        <p:nvPicPr>
          <p:cNvPr id="178" name="Graphic 177" descr="Network">
            <a:extLst>
              <a:ext uri="{FF2B5EF4-FFF2-40B4-BE49-F238E27FC236}">
                <a16:creationId xmlns:a16="http://schemas.microsoft.com/office/drawing/2014/main" id="{7353244A-D558-436C-B87F-98C0954949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54274" y="2050485"/>
            <a:ext cx="451061" cy="451061"/>
          </a:xfrm>
          <a:prstGeom prst="rect">
            <a:avLst/>
          </a:prstGeom>
        </p:spPr>
      </p:pic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A6D75827-D932-4300-A022-E24BDE0C9741}"/>
              </a:ext>
            </a:extLst>
          </p:cNvPr>
          <p:cNvCxnSpPr>
            <a:cxnSpLocks/>
            <a:endCxn id="167" idx="3"/>
          </p:cNvCxnSpPr>
          <p:nvPr/>
        </p:nvCxnSpPr>
        <p:spPr>
          <a:xfrm flipV="1">
            <a:off x="4425108" y="3675749"/>
            <a:ext cx="1730576" cy="1960424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F3A97D36-FD07-4F5B-9127-6E63AE5A176C}"/>
              </a:ext>
            </a:extLst>
          </p:cNvPr>
          <p:cNvCxnSpPr>
            <a:cxnSpLocks/>
            <a:endCxn id="167" idx="5"/>
          </p:cNvCxnSpPr>
          <p:nvPr/>
        </p:nvCxnSpPr>
        <p:spPr>
          <a:xfrm flipH="1" flipV="1">
            <a:off x="6282934" y="3675749"/>
            <a:ext cx="1728952" cy="1939514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Oval 179">
            <a:extLst>
              <a:ext uri="{FF2B5EF4-FFF2-40B4-BE49-F238E27FC236}">
                <a16:creationId xmlns:a16="http://schemas.microsoft.com/office/drawing/2014/main" id="{FBCB3451-0E78-497F-B3E8-50191ECA0F90}"/>
              </a:ext>
            </a:extLst>
          </p:cNvPr>
          <p:cNvSpPr/>
          <p:nvPr/>
        </p:nvSpPr>
        <p:spPr>
          <a:xfrm>
            <a:off x="7647217" y="536491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67B445"/>
                </a:solidFill>
                <a:latin typeface="Verdana"/>
              </a:rPr>
              <a:t>9</a:t>
            </a: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A7F460BE-1EBE-45CC-A92B-719A5F2F93CF}"/>
              </a:ext>
            </a:extLst>
          </p:cNvPr>
          <p:cNvSpPr/>
          <p:nvPr/>
        </p:nvSpPr>
        <p:spPr>
          <a:xfrm>
            <a:off x="8387402" y="2607216"/>
            <a:ext cx="395908" cy="323925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5992" tIns="35992" rIns="35992" bIns="35992" rtlCol="0" anchor="ctr"/>
          <a:lstStyle/>
          <a:p>
            <a:pPr algn="ctr" defTabSz="457098" fontAlgn="base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​"/>
            </a:pPr>
            <a:r>
              <a:rPr lang="da-DK" sz="1000" b="1" spc="-50">
                <a:solidFill>
                  <a:srgbClr val="67B445"/>
                </a:solidFill>
                <a:latin typeface="Verdana"/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36D440-4ACC-0318-B585-F8763CA6A315}"/>
              </a:ext>
            </a:extLst>
          </p:cNvPr>
          <p:cNvSpPr/>
          <p:nvPr/>
        </p:nvSpPr>
        <p:spPr>
          <a:xfrm>
            <a:off x="116942" y="-33750"/>
            <a:ext cx="2587758" cy="7994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6000" b="1" dirty="0">
                <a:solidFill>
                  <a:srgbClr val="273F68"/>
                </a:solidFill>
                <a:latin typeface="Amatic SC" panose="00000500000000000000" pitchFamily="2" charset="-79"/>
                <a:ea typeface="Verdana" panose="020B0604030504040204" pitchFamily="34" charset="0"/>
                <a:cs typeface="Amatic SC" panose="00000500000000000000" pitchFamily="2" charset="-79"/>
              </a:rPr>
              <a:t>Spindelvæv</a:t>
            </a:r>
            <a:endParaRPr lang="da-DK" sz="4400" b="1" dirty="0">
              <a:solidFill>
                <a:srgbClr val="273F68"/>
              </a:solidFill>
              <a:latin typeface="Amatic SC" panose="00000500000000000000" pitchFamily="2" charset="-79"/>
              <a:ea typeface="Verdana" panose="020B0604030504040204" pitchFamily="34" charset="0"/>
              <a:cs typeface="Amatic SC" panose="00000500000000000000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A5AC54-D0B6-F412-E3BC-1419EB83BBC4}"/>
              </a:ext>
            </a:extLst>
          </p:cNvPr>
          <p:cNvSpPr txBox="1"/>
          <p:nvPr/>
        </p:nvSpPr>
        <p:spPr>
          <a:xfrm>
            <a:off x="116942" y="816495"/>
            <a:ext cx="2895765" cy="33855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lvl="1">
              <a:defRPr/>
            </a:pPr>
            <a:r>
              <a:rPr lang="da-DK" sz="900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Husk at have fokus på at reflektere over arbejdet i </a:t>
            </a:r>
            <a:r>
              <a:rPr lang="da-DK" sz="900" b="1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dit eget team</a:t>
            </a:r>
            <a:r>
              <a:rPr lang="da-DK" sz="900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.</a:t>
            </a:r>
          </a:p>
          <a:p>
            <a:pPr lvl="1">
              <a:defRPr/>
            </a:pPr>
            <a:endParaRPr kumimoji="0" lang="da-DK" sz="90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+mj-lt"/>
              <a:ea typeface="Verdana" panose="020B0604030504040204" pitchFamily="34" charset="0"/>
              <a:cs typeface="Amatic SC" panose="00000500000000000000" pitchFamily="2" charset="-79"/>
            </a:endParaRPr>
          </a:p>
          <a:p>
            <a:pPr lvl="1">
              <a:defRPr/>
            </a:pPr>
            <a:r>
              <a:rPr lang="da-DK" sz="900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Hvis der er mere end fem udsagn i det valgte tema, udvælger I de udsagn, som er </a:t>
            </a:r>
            <a:r>
              <a:rPr lang="da-DK" sz="900" b="1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mest relevante for jer at reflektere over</a:t>
            </a:r>
            <a:r>
              <a:rPr lang="da-DK" sz="900" dirty="0">
                <a:solidFill>
                  <a:srgbClr val="273F68"/>
                </a:solidFill>
                <a:latin typeface="+mj-lt"/>
                <a:ea typeface="Verdana" panose="020B0604030504040204" pitchFamily="34" charset="0"/>
                <a:cs typeface="Amatic SC" panose="00000500000000000000" pitchFamily="2" charset="-79"/>
              </a:rPr>
              <a:t>. </a:t>
            </a:r>
            <a:endParaRPr kumimoji="0" lang="da-DK" sz="900" i="0" u="none" strike="noStrike" kern="1200" cap="none" spc="0" normalizeH="0" baseline="0" noProof="0" dirty="0">
              <a:ln>
                <a:noFill/>
              </a:ln>
              <a:solidFill>
                <a:srgbClr val="273F68"/>
              </a:solidFill>
              <a:effectLst/>
              <a:uLnTx/>
              <a:uFillTx/>
              <a:latin typeface="+mj-lt"/>
              <a:ea typeface="Verdana" panose="020B0604030504040204" pitchFamily="34" charset="0"/>
              <a:cs typeface="Amatic SC" panose="00000500000000000000" pitchFamily="2" charset="-79"/>
            </a:endParaRPr>
          </a:p>
        </p:txBody>
      </p:sp>
      <p:pic>
        <p:nvPicPr>
          <p:cNvPr id="4" name="Graphic 3" descr="Right pointing backhand index outline">
            <a:extLst>
              <a:ext uri="{FF2B5EF4-FFF2-40B4-BE49-F238E27FC236}">
                <a16:creationId xmlns:a16="http://schemas.microsoft.com/office/drawing/2014/main" id="{E0DA8A90-9F2D-AC6C-1F66-9E31258F58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942" y="774124"/>
            <a:ext cx="333921" cy="333921"/>
          </a:xfrm>
          <a:prstGeom prst="rect">
            <a:avLst/>
          </a:prstGeom>
        </p:spPr>
      </p:pic>
      <p:pic>
        <p:nvPicPr>
          <p:cNvPr id="6" name="Graphic 5" descr="Right pointing backhand index outline">
            <a:extLst>
              <a:ext uri="{FF2B5EF4-FFF2-40B4-BE49-F238E27FC236}">
                <a16:creationId xmlns:a16="http://schemas.microsoft.com/office/drawing/2014/main" id="{0BD185E9-7F01-B6E9-5B9E-06923B01D3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6942" y="1197420"/>
            <a:ext cx="333921" cy="33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707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Playful colors">
      <a:dk1>
        <a:srgbClr val="273F68"/>
      </a:dk1>
      <a:lt1>
        <a:srgbClr val="FFFFFF"/>
      </a:lt1>
      <a:dk2>
        <a:srgbClr val="7085AA"/>
      </a:dk2>
      <a:lt2>
        <a:srgbClr val="F4F7FA"/>
      </a:lt2>
      <a:accent1>
        <a:srgbClr val="4BD1DD"/>
      </a:accent1>
      <a:accent2>
        <a:srgbClr val="57C0EB"/>
      </a:accent2>
      <a:accent3>
        <a:srgbClr val="BD9ADD"/>
      </a:accent3>
      <a:accent4>
        <a:srgbClr val="F3805C"/>
      </a:accent4>
      <a:accent5>
        <a:srgbClr val="FFD11D"/>
      </a:accent5>
      <a:accent6>
        <a:srgbClr val="95D346"/>
      </a:accent6>
      <a:hlink>
        <a:srgbClr val="273F68"/>
      </a:hlink>
      <a:folHlink>
        <a:srgbClr val="6611CC"/>
      </a:folHlink>
    </a:clrScheme>
    <a:fontScheme name="Rambol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36000" rIns="72000" bIns="36000" rtlCol="0" anchor="ctr"/>
      <a:lstStyle>
        <a:defPPr algn="ctr">
          <a:defRPr sz="2000" noProof="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Ramboll.potx" id="{9BA6AB70-38B9-4BF4-AD01-F22D546A6F4D}" vid="{AFF3D664-4A6E-4E38-81EF-08DD66B4B9C6}"/>
    </a:ext>
  </a:extLst>
</a:theme>
</file>

<file path=ppt/theme/theme2.xml><?xml version="1.0" encoding="utf-8"?>
<a:theme xmlns:a="http://schemas.openxmlformats.org/drawingml/2006/main" name="1_Blank">
  <a:themeElements>
    <a:clrScheme name="Ramboll 2021">
      <a:dk1>
        <a:srgbClr val="000000"/>
      </a:dk1>
      <a:lt1>
        <a:srgbClr val="FFFFFF"/>
      </a:lt1>
      <a:dk2>
        <a:srgbClr val="009DF0"/>
      </a:dk2>
      <a:lt2>
        <a:srgbClr val="273943"/>
      </a:lt2>
      <a:accent1>
        <a:srgbClr val="05326E"/>
      </a:accent1>
      <a:accent2>
        <a:srgbClr val="125A40"/>
      </a:accent2>
      <a:accent3>
        <a:srgbClr val="ADD095"/>
      </a:accent3>
      <a:accent4>
        <a:srgbClr val="62294B"/>
      </a:accent4>
      <a:accent5>
        <a:srgbClr val="FF8855"/>
      </a:accent5>
      <a:accent6>
        <a:srgbClr val="E3E1D8"/>
      </a:accent6>
      <a:hlink>
        <a:srgbClr val="009DF0"/>
      </a:hlink>
      <a:folHlink>
        <a:srgbClr val="CCEBFD"/>
      </a:folHlink>
    </a:clrScheme>
    <a:fontScheme name="Rambol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36000" rIns="72000" bIns="36000"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Blank.potx" id="{900E3F7D-0F42-4127-A563-AB863FCD720C}" vid="{53CCD02C-91E1-4BFC-A1BE-18ED37431167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Black">
      <a:srgbClr val="000000"/>
    </a:custClr>
    <a:custClr name="Mountain 100%">
      <a:srgbClr val="273943"/>
    </a:custClr>
    <a:custClr name="Cyan 100%">
      <a:srgbClr val="009DF0"/>
    </a:custClr>
    <a:custClr name="Ocean 100%">
      <a:srgbClr val="05326E"/>
    </a:custClr>
    <a:custClr name="Forest 100%">
      <a:srgbClr val="125A40"/>
    </a:custClr>
    <a:custClr name="Grass 100%">
      <a:srgbClr val="ADD095"/>
    </a:custClr>
    <a:custClr name="Heath 100%">
      <a:srgbClr val="61294B"/>
    </a:custClr>
    <a:custClr name="Field 100%">
      <a:srgbClr val="FF8855"/>
    </a:custClr>
    <a:custClr name="Pebble 100%">
      <a:srgbClr val="E3E1D8"/>
    </a:custClr>
    <a:custClr name="Sand 100%">
      <a:srgbClr val="FFE682"/>
    </a:custClr>
    <a:custClr name="Text color">
      <a:srgbClr val="333333"/>
    </a:custClr>
    <a:custClr name="Mountain 80%">
      <a:srgbClr val="47525A"/>
    </a:custClr>
    <a:custClr name="Cyan 80%">
      <a:srgbClr val="33B1F3"/>
    </a:custClr>
    <a:custClr name="Ocean 80%">
      <a:srgbClr val="375B8B"/>
    </a:custClr>
    <a:custClr name="Forest 80%">
      <a:srgbClr val="417B66"/>
    </a:custClr>
    <a:custClr name="Grass 80%">
      <a:srgbClr val="BDD9AA"/>
    </a:custClr>
    <a:custClr name="Heath 80%">
      <a:srgbClr val="794B62"/>
    </a:custClr>
    <a:custClr name="Field 80%">
      <a:srgbClr val="F89D73"/>
    </a:custClr>
    <a:custClr name="Pebble 80%">
      <a:srgbClr val="E9E7E0"/>
    </a:custClr>
    <a:custClr name="Sand 80%">
      <a:srgbClr val="FCE783"/>
    </a:custClr>
    <a:custClr name="White">
      <a:srgbClr val="FFFFFF"/>
    </a:custClr>
    <a:custClr name="Mountain 60%">
      <a:srgbClr val="7D888E"/>
    </a:custClr>
    <a:custClr name="Cyan 60%">
      <a:srgbClr val="66C4F6"/>
    </a:custClr>
    <a:custClr name="Ocean 60%">
      <a:srgbClr val="6984A8"/>
    </a:custClr>
    <a:custClr name="Forest 60%">
      <a:srgbClr val="719C8C"/>
    </a:custClr>
    <a:custClr name="Grass 60%">
      <a:srgbClr val="CEE3BF"/>
    </a:custClr>
    <a:custClr name="Heath 60%">
      <a:srgbClr val="A17F93"/>
    </a:custClr>
    <a:custClr name="Field 60%">
      <a:srgbClr val="FFB899"/>
    </a:custClr>
    <a:custClr name="Pebble 60%">
      <a:srgbClr val="EEEDE8"/>
    </a:custClr>
    <a:custClr name="Sand 60%">
      <a:srgbClr val="FFFAB4"/>
    </a:custClr>
    <a:custClr name="White">
      <a:srgbClr val="FFFFFF"/>
    </a:custClr>
    <a:custClr name="Mountain 40%">
      <a:srgbClr val="D3D7D9"/>
    </a:custClr>
    <a:custClr name="Cyan 40%">
      <a:srgbClr val="CCEBFD"/>
    </a:custClr>
    <a:custClr name="Ocean 40%">
      <a:srgbClr val="CED6E3"/>
    </a:custClr>
    <a:custClr name="Forest 40%">
      <a:srgbClr val="CFDED9"/>
    </a:custClr>
    <a:custClr name="Grass 40%">
      <a:srgbClr val="EFF7EA"/>
    </a:custClr>
    <a:custClr name="Heath 40%">
      <a:srgbClr val="DFD4DA"/>
    </a:custClr>
    <a:custClr name="Field 40%">
      <a:srgbClr val="FFE7DD"/>
    </a:custClr>
    <a:custClr name="Pebble 40%">
      <a:srgbClr val="F9F9F7"/>
    </a:custClr>
    <a:custClr name="Sand 40%">
      <a:srgbClr val="FFFAE6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77BC3FC4C50540BF69EA95AABBEFE1" ma:contentTypeVersion="14" ma:contentTypeDescription="Opret et nyt dokument." ma:contentTypeScope="" ma:versionID="c6c04db3cacbd66f55ed2a3a9dd390b9">
  <xsd:schema xmlns:xsd="http://www.w3.org/2001/XMLSchema" xmlns:xs="http://www.w3.org/2001/XMLSchema" xmlns:p="http://schemas.microsoft.com/office/2006/metadata/properties" xmlns:ns2="1651cbcf-56d9-44f8-9145-fa4dc3f07b09" xmlns:ns3="e5e55e85-1091-41fc-8906-3ea787519063" targetNamespace="http://schemas.microsoft.com/office/2006/metadata/properties" ma:root="true" ma:fieldsID="650a471a64541f1270d50d609e87260c" ns2:_="" ns3:_="">
    <xsd:import namespace="1651cbcf-56d9-44f8-9145-fa4dc3f07b09"/>
    <xsd:import namespace="e5e55e85-1091-41fc-8906-3ea7875190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1cbcf-56d9-44f8-9145-fa4dc3f07b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6e115677-f02f-49e2-a07c-4177104e56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55e85-1091-41fc-8906-3ea78751906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a2a555b-7205-4dc3-903a-178741c687e8}" ma:internalName="TaxCatchAll" ma:showField="CatchAllData" ma:web="e5e55e85-1091-41fc-8906-3ea7875190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5e55e85-1091-41fc-8906-3ea787519063">
      <UserInfo>
        <DisplayName>Mia Rytter Lund</DisplayName>
        <AccountId>11</AccountId>
        <AccountType/>
      </UserInfo>
      <UserInfo>
        <DisplayName>Nikolaj Godsk Vestergaard</DisplayName>
        <AccountId>17</AccountId>
        <AccountType/>
      </UserInfo>
    </SharedWithUsers>
    <lcf76f155ced4ddcb4097134ff3c332f xmlns="1651cbcf-56d9-44f8-9145-fa4dc3f07b09">
      <Terms xmlns="http://schemas.microsoft.com/office/infopath/2007/PartnerControls"/>
    </lcf76f155ced4ddcb4097134ff3c332f>
    <TaxCatchAll xmlns="e5e55e85-1091-41fc-8906-3ea7875190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6625EB-3A9D-487E-9C20-20F678AC8AF8}"/>
</file>

<file path=customXml/itemProps2.xml><?xml version="1.0" encoding="utf-8"?>
<ds:datastoreItem xmlns:ds="http://schemas.openxmlformats.org/officeDocument/2006/customXml" ds:itemID="{E9EFF8DE-3DB9-4F84-BF63-5977268658D3}">
  <ds:schemaRefs>
    <ds:schemaRef ds:uri="http://schemas.microsoft.com/office/2006/documentManagement/types"/>
    <ds:schemaRef ds:uri="2878c695-2e5f-4fdb-8928-c23a94bfc9ba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6001f91c-baf8-4b78-ad44-7f704f44ef8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153CFF-5C71-4AE1-8E1D-1F92B2B8ED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433</TotalTime>
  <Words>722</Words>
  <Application>Microsoft Office PowerPoint</Application>
  <PresentationFormat>Widescreen</PresentationFormat>
  <Paragraphs>134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Amatic SC</vt:lpstr>
      <vt:lpstr>Arial</vt:lpstr>
      <vt:lpstr>Short Stack</vt:lpstr>
      <vt:lpstr>Verdana</vt:lpstr>
      <vt:lpstr>Wingdings</vt:lpstr>
      <vt:lpstr>Blank</vt:lpstr>
      <vt:lpstr>1_Blank</vt:lpstr>
      <vt:lpstr>think-cell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december 2022</dc:title>
  <dc:creator>Nikolaj Godsk Vestergaard</dc:creator>
  <cp:lastModifiedBy>Mia Rytter Lund</cp:lastModifiedBy>
  <cp:revision>1</cp:revision>
  <dcterms:created xsi:type="dcterms:W3CDTF">2022-11-28T10:19:23Z</dcterms:created>
  <dcterms:modified xsi:type="dcterms:W3CDTF">2023-04-18T07:48:35Z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ea7001-5c24-4702-a3ac-e436ccb02747_Enabled">
    <vt:lpwstr>true</vt:lpwstr>
  </property>
  <property fmtid="{D5CDD505-2E9C-101B-9397-08002B2CF9AE}" pid="3" name="MSIP_Label_20ea7001-5c24-4702-a3ac-e436ccb02747_SetDate">
    <vt:lpwstr>2022-11-28T10:19:24Z</vt:lpwstr>
  </property>
  <property fmtid="{D5CDD505-2E9C-101B-9397-08002B2CF9AE}" pid="4" name="MSIP_Label_20ea7001-5c24-4702-a3ac-e436ccb02747_Method">
    <vt:lpwstr>Standard</vt:lpwstr>
  </property>
  <property fmtid="{D5CDD505-2E9C-101B-9397-08002B2CF9AE}" pid="5" name="MSIP_Label_20ea7001-5c24-4702-a3ac-e436ccb02747_Name">
    <vt:lpwstr>Confidential</vt:lpwstr>
  </property>
  <property fmtid="{D5CDD505-2E9C-101B-9397-08002B2CF9AE}" pid="6" name="MSIP_Label_20ea7001-5c24-4702-a3ac-e436ccb02747_SiteId">
    <vt:lpwstr>c8823c91-be81-4f89-b024-6c3dd789c106</vt:lpwstr>
  </property>
  <property fmtid="{D5CDD505-2E9C-101B-9397-08002B2CF9AE}" pid="7" name="MSIP_Label_20ea7001-5c24-4702-a3ac-e436ccb02747_ActionId">
    <vt:lpwstr>9cef2eea-b7e5-4349-87cc-eae238bee497</vt:lpwstr>
  </property>
  <property fmtid="{D5CDD505-2E9C-101B-9397-08002B2CF9AE}" pid="8" name="MSIP_Label_20ea7001-5c24-4702-a3ac-e436ccb02747_ContentBits">
    <vt:lpwstr>2</vt:lpwstr>
  </property>
  <property fmtid="{D5CDD505-2E9C-101B-9397-08002B2CF9AE}" pid="9" name="ContentTypeId">
    <vt:lpwstr>0x0101003777BC3FC4C50540BF69EA95AABBEFE1</vt:lpwstr>
  </property>
  <property fmtid="{D5CDD505-2E9C-101B-9397-08002B2CF9AE}" pid="10" name="MediaServiceImageTags">
    <vt:lpwstr/>
  </property>
</Properties>
</file>