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ags/tag114.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15.xml" ContentType="application/vnd.openxmlformats-officedocument.presentationml.tags+xml"/>
  <Override PartName="/ppt/notesSlides/notesSlide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2.xml" ContentType="application/vnd.openxmlformats-officedocument.presentationml.notesSlide+xml"/>
  <Override PartName="/ppt/tags/tag118.xml" ContentType="application/vnd.openxmlformats-officedocument.presentationml.tags+xml"/>
  <Override PartName="/ppt/notesSlides/notesSlide3.xml" ContentType="application/vnd.openxmlformats-officedocument.presentationml.notesSlide+xml"/>
  <Override PartName="/ppt/tags/tag119.xml" ContentType="application/vnd.openxmlformats-officedocument.presentationml.tags+xml"/>
  <Override PartName="/ppt/notesSlides/notesSlide4.xml" ContentType="application/vnd.openxmlformats-officedocument.presentationml.notesSlide+xml"/>
  <Override PartName="/ppt/tags/tag120.xml" ContentType="application/vnd.openxmlformats-officedocument.presentationml.tags+xml"/>
  <Override PartName="/ppt/notesSlides/notesSlide5.xml" ContentType="application/vnd.openxmlformats-officedocument.presentationml.notesSlide+xml"/>
  <Override PartName="/ppt/tags/tag121.xml" ContentType="application/vnd.openxmlformats-officedocument.presentationml.tags+xml"/>
  <Override PartName="/ppt/notesSlides/notesSlide6.xml" ContentType="application/vnd.openxmlformats-officedocument.presentationml.notesSlide+xml"/>
  <Override PartName="/ppt/tags/tag122.xml" ContentType="application/vnd.openxmlformats-officedocument.presentationml.tags+xml"/>
  <Override PartName="/ppt/notesSlides/notesSlide7.xml" ContentType="application/vnd.openxmlformats-officedocument.presentationml.notesSlide+xml"/>
  <Override PartName="/ppt/tags/tag123.xml" ContentType="application/vnd.openxmlformats-officedocument.presentationml.tags+xml"/>
  <Override PartName="/ppt/notesSlides/notesSlide8.xml" ContentType="application/vnd.openxmlformats-officedocument.presentationml.notesSlide+xml"/>
  <Override PartName="/ppt/tags/tag124.xml" ContentType="application/vnd.openxmlformats-officedocument.presentationml.tags+xml"/>
  <Override PartName="/ppt/notesSlides/notesSlide9.xml" ContentType="application/vnd.openxmlformats-officedocument.presentationml.notesSlide+xml"/>
  <Override PartName="/ppt/tags/tag125.xml" ContentType="application/vnd.openxmlformats-officedocument.presentationml.tags+xml"/>
  <Override PartName="/ppt/notesSlides/notesSlide10.xml" ContentType="application/vnd.openxmlformats-officedocument.presentationml.notesSlide+xml"/>
  <Override PartName="/ppt/tags/tag126.xml" ContentType="application/vnd.openxmlformats-officedocument.presentationml.tags+xml"/>
  <Override PartName="/ppt/notesSlides/notesSlide11.xml" ContentType="application/vnd.openxmlformats-officedocument.presentationml.notesSlide+xml"/>
  <Override PartName="/ppt/tags/tag127.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 id="2147483760" r:id="rId6"/>
    <p:sldMasterId id="2147483800" r:id="rId7"/>
  </p:sldMasterIdLst>
  <p:notesMasterIdLst>
    <p:notesMasterId r:id="rId22"/>
  </p:notesMasterIdLst>
  <p:handoutMasterIdLst>
    <p:handoutMasterId r:id="rId23"/>
  </p:handoutMasterIdLst>
  <p:sldIdLst>
    <p:sldId id="8721" r:id="rId8"/>
    <p:sldId id="8739" r:id="rId9"/>
    <p:sldId id="8747" r:id="rId10"/>
    <p:sldId id="8753" r:id="rId11"/>
    <p:sldId id="8764" r:id="rId12"/>
    <p:sldId id="8757" r:id="rId13"/>
    <p:sldId id="8750" r:id="rId14"/>
    <p:sldId id="8754" r:id="rId15"/>
    <p:sldId id="8768" r:id="rId16"/>
    <p:sldId id="2071" r:id="rId17"/>
    <p:sldId id="8759" r:id="rId18"/>
    <p:sldId id="8760" r:id="rId19"/>
    <p:sldId id="8766" r:id="rId20"/>
    <p:sldId id="8769" r:id="rId21"/>
  </p:sldIdLst>
  <p:sldSz cx="12192000" cy="6858000"/>
  <p:notesSz cx="6669088" cy="9926638"/>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60F7C223-4C18-FD4B-A6A9-C7DF1445EE49}" name="Matilde Bay Lyhne" initials="MBL" userId="S::MBLH@ramboll.com::a039d037-0c3d-4f54-991e-c2f61f8db783" providerId="AD"/>
  <p188:author id="{E2AB4229-5360-8B8D-47A9-CBB0842CF039}" name="Stine Rauff Bommersholdt" initials="SRB" userId="S::srb@ramboll.com::bb454674-bbcb-4315-8711-7c6e7a96d6c8" providerId="AD"/>
  <p188:author id="{E763F33A-282B-3A02-CBE0-C9F036E4D86F}" name="Mia Rytter Lund" initials="ML" userId="S::mryl@ramboll.com::fd5a37df-57b5-4ab7-b42f-f051b0300ae8" providerId="AD"/>
  <p188:author id="{92657D86-AABF-8C4C-6F51-D65416DCF824}" name="Line Pors Jørgensen" initials="LJ" userId="S::lej@ramboll.com::0132e566-f4bf-401a-a981-ca4845cdd2a4" providerId="AD"/>
  <p188:author id="{0BA25B9C-FEEF-EEBE-D988-74E296632A26}" name="Ida Høst Poulsen" initials="IHP" userId="S::IHPN@ramboll.com::2d088ed6-0a98-46db-a6ce-9daf67945352" providerId="AD"/>
  <p188:author id="{B8EB43D8-BA93-3328-CB14-FF93A5F1FBF8}" name="Helle Marie Andersen" initials="HMA" userId="S::hma@ramboll.com::4a3227bc-3134-4031-a68f-9facf9df4a95"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FFFFFF"/>
    <a:srgbClr val="273F68"/>
    <a:srgbClr val="FFD11D"/>
    <a:srgbClr val="D5B429"/>
    <a:srgbClr val="DDC251"/>
    <a:srgbClr val="E4CF74"/>
    <a:srgbClr val="BD9ADD"/>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4E4D9-CF93-432F-8FB6-65B18EEAADFD}" v="2" dt="2024-06-18T07:49:26.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p:restoredTop sz="95718" autoAdjust="0"/>
  </p:normalViewPr>
  <p:slideViewPr>
    <p:cSldViewPr snapToGrid="0">
      <p:cViewPr varScale="1">
        <p:scale>
          <a:sx n="126" d="100"/>
          <a:sy n="126" d="100"/>
        </p:scale>
        <p:origin x="40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Høst Poulsen" userId="2d088ed6-0a98-46db-a6ce-9daf67945352" providerId="ADAL" clId="{0B04E4D9-CF93-432F-8FB6-65B18EEAADFD}"/>
    <pc:docChg chg="custSel addSld delSld modSld">
      <pc:chgData name="Ida Høst Poulsen" userId="2d088ed6-0a98-46db-a6ce-9daf67945352" providerId="ADAL" clId="{0B04E4D9-CF93-432F-8FB6-65B18EEAADFD}" dt="2024-06-20T10:41:41.250" v="44" actId="207"/>
      <pc:docMkLst>
        <pc:docMk/>
      </pc:docMkLst>
      <pc:sldChg chg="delSp add mod modNotesTx">
        <pc:chgData name="Ida Høst Poulsen" userId="2d088ed6-0a98-46db-a6ce-9daf67945352" providerId="ADAL" clId="{0B04E4D9-CF93-432F-8FB6-65B18EEAADFD}" dt="2024-06-18T07:47:25.925" v="3" actId="478"/>
        <pc:sldMkLst>
          <pc:docMk/>
          <pc:sldMk cId="4132159002" sldId="2071"/>
        </pc:sldMkLst>
        <pc:spChg chg="del">
          <ac:chgData name="Ida Høst Poulsen" userId="2d088ed6-0a98-46db-a6ce-9daf67945352" providerId="ADAL" clId="{0B04E4D9-CF93-432F-8FB6-65B18EEAADFD}" dt="2024-06-18T07:47:24.964" v="2" actId="478"/>
          <ac:spMkLst>
            <pc:docMk/>
            <pc:sldMk cId="4132159002" sldId="2071"/>
            <ac:spMk id="7" creationId="{FB1EF8C1-42AB-3837-6CB6-E03C4B7874B8}"/>
          </ac:spMkLst>
        </pc:spChg>
        <pc:picChg chg="del">
          <ac:chgData name="Ida Høst Poulsen" userId="2d088ed6-0a98-46db-a6ce-9daf67945352" providerId="ADAL" clId="{0B04E4D9-CF93-432F-8FB6-65B18EEAADFD}" dt="2024-06-18T07:47:25.925" v="3" actId="478"/>
          <ac:picMkLst>
            <pc:docMk/>
            <pc:sldMk cId="4132159002" sldId="2071"/>
            <ac:picMk id="8" creationId="{48CB32FC-7535-A821-90E6-5F9FC3B2AF0F}"/>
          </ac:picMkLst>
        </pc:picChg>
      </pc:sldChg>
      <pc:sldChg chg="modSp mod">
        <pc:chgData name="Ida Høst Poulsen" userId="2d088ed6-0a98-46db-a6ce-9daf67945352" providerId="ADAL" clId="{0B04E4D9-CF93-432F-8FB6-65B18EEAADFD}" dt="2024-06-20T10:41:41.250" v="44" actId="207"/>
        <pc:sldMkLst>
          <pc:docMk/>
          <pc:sldMk cId="297021031" sldId="8721"/>
        </pc:sldMkLst>
        <pc:spChg chg="mod">
          <ac:chgData name="Ida Høst Poulsen" userId="2d088ed6-0a98-46db-a6ce-9daf67945352" providerId="ADAL" clId="{0B04E4D9-CF93-432F-8FB6-65B18EEAADFD}" dt="2024-06-20T10:41:41.250" v="44" actId="207"/>
          <ac:spMkLst>
            <pc:docMk/>
            <pc:sldMk cId="297021031" sldId="8721"/>
            <ac:spMk id="3" creationId="{5D8B3674-E05D-FFE8-509D-72F6614D164C}"/>
          </ac:spMkLst>
        </pc:spChg>
      </pc:sldChg>
      <pc:sldChg chg="del">
        <pc:chgData name="Ida Høst Poulsen" userId="2d088ed6-0a98-46db-a6ce-9daf67945352" providerId="ADAL" clId="{0B04E4D9-CF93-432F-8FB6-65B18EEAADFD}" dt="2024-06-18T07:50:08.374" v="9" actId="2696"/>
        <pc:sldMkLst>
          <pc:docMk/>
          <pc:sldMk cId="3434824184" sldId="8767"/>
        </pc:sldMkLst>
      </pc:sldChg>
      <pc:sldChg chg="addSp delSp modSp new mod">
        <pc:chgData name="Ida Høst Poulsen" userId="2d088ed6-0a98-46db-a6ce-9daf67945352" providerId="ADAL" clId="{0B04E4D9-CF93-432F-8FB6-65B18EEAADFD}" dt="2024-06-18T07:51:34.705" v="13" actId="1076"/>
        <pc:sldMkLst>
          <pc:docMk/>
          <pc:sldMk cId="4142636790" sldId="8769"/>
        </pc:sldMkLst>
        <pc:spChg chg="del">
          <ac:chgData name="Ida Høst Poulsen" userId="2d088ed6-0a98-46db-a6ce-9daf67945352" providerId="ADAL" clId="{0B04E4D9-CF93-432F-8FB6-65B18EEAADFD}" dt="2024-06-18T07:49:12.582" v="7" actId="478"/>
          <ac:spMkLst>
            <pc:docMk/>
            <pc:sldMk cId="4142636790" sldId="8769"/>
            <ac:spMk id="2" creationId="{474E67A6-0170-53D3-3EE5-93EED48DA01C}"/>
          </ac:spMkLst>
        </pc:spChg>
        <pc:spChg chg="del">
          <ac:chgData name="Ida Høst Poulsen" userId="2d088ed6-0a98-46db-a6ce-9daf67945352" providerId="ADAL" clId="{0B04E4D9-CF93-432F-8FB6-65B18EEAADFD}" dt="2024-06-18T07:49:10.556" v="6" actId="478"/>
          <ac:spMkLst>
            <pc:docMk/>
            <pc:sldMk cId="4142636790" sldId="8769"/>
            <ac:spMk id="3" creationId="{6A5E9C61-74B6-EEC0-810E-A29D36CF8F9F}"/>
          </ac:spMkLst>
        </pc:spChg>
        <pc:spChg chg="add mod">
          <ac:chgData name="Ida Høst Poulsen" userId="2d088ed6-0a98-46db-a6ce-9daf67945352" providerId="ADAL" clId="{0B04E4D9-CF93-432F-8FB6-65B18EEAADFD}" dt="2024-06-18T07:49:26.331" v="8"/>
          <ac:spMkLst>
            <pc:docMk/>
            <pc:sldMk cId="4142636790" sldId="8769"/>
            <ac:spMk id="5" creationId="{9C60A940-4F06-498E-1C12-C3DD72FF094B}"/>
          </ac:spMkLst>
        </pc:spChg>
        <pc:spChg chg="add mod">
          <ac:chgData name="Ida Høst Poulsen" userId="2d088ed6-0a98-46db-a6ce-9daf67945352" providerId="ADAL" clId="{0B04E4D9-CF93-432F-8FB6-65B18EEAADFD}" dt="2024-06-18T07:49:26.331" v="8"/>
          <ac:spMkLst>
            <pc:docMk/>
            <pc:sldMk cId="4142636790" sldId="8769"/>
            <ac:spMk id="10" creationId="{2D1FFDDE-8B81-CD59-1B40-2422F1798D23}"/>
          </ac:spMkLst>
        </pc:spChg>
        <pc:spChg chg="add mod">
          <ac:chgData name="Ida Høst Poulsen" userId="2d088ed6-0a98-46db-a6ce-9daf67945352" providerId="ADAL" clId="{0B04E4D9-CF93-432F-8FB6-65B18EEAADFD}" dt="2024-06-18T07:49:26.331" v="8"/>
          <ac:spMkLst>
            <pc:docMk/>
            <pc:sldMk cId="4142636790" sldId="8769"/>
            <ac:spMk id="11" creationId="{8192CC9F-8266-8707-C6FB-326A09EDE830}"/>
          </ac:spMkLst>
        </pc:spChg>
        <pc:spChg chg="add mod">
          <ac:chgData name="Ida Høst Poulsen" userId="2d088ed6-0a98-46db-a6ce-9daf67945352" providerId="ADAL" clId="{0B04E4D9-CF93-432F-8FB6-65B18EEAADFD}" dt="2024-06-18T07:49:26.331" v="8"/>
          <ac:spMkLst>
            <pc:docMk/>
            <pc:sldMk cId="4142636790" sldId="8769"/>
            <ac:spMk id="12" creationId="{7693AEBC-4DCE-0544-FD4A-DBC5C08BBBD9}"/>
          </ac:spMkLst>
        </pc:spChg>
        <pc:spChg chg="add mod">
          <ac:chgData name="Ida Høst Poulsen" userId="2d088ed6-0a98-46db-a6ce-9daf67945352" providerId="ADAL" clId="{0B04E4D9-CF93-432F-8FB6-65B18EEAADFD}" dt="2024-06-18T07:49:26.331" v="8"/>
          <ac:spMkLst>
            <pc:docMk/>
            <pc:sldMk cId="4142636790" sldId="8769"/>
            <ac:spMk id="13" creationId="{3EEF3FCA-6E93-34C8-E36E-B7C9D6981FC6}"/>
          </ac:spMkLst>
        </pc:spChg>
        <pc:spChg chg="add mod">
          <ac:chgData name="Ida Høst Poulsen" userId="2d088ed6-0a98-46db-a6ce-9daf67945352" providerId="ADAL" clId="{0B04E4D9-CF93-432F-8FB6-65B18EEAADFD}" dt="2024-06-18T07:49:26.331" v="8"/>
          <ac:spMkLst>
            <pc:docMk/>
            <pc:sldMk cId="4142636790" sldId="8769"/>
            <ac:spMk id="14" creationId="{97FB49C7-B016-B0AC-35AF-052277EA5075}"/>
          </ac:spMkLst>
        </pc:spChg>
        <pc:spChg chg="add mod">
          <ac:chgData name="Ida Høst Poulsen" userId="2d088ed6-0a98-46db-a6ce-9daf67945352" providerId="ADAL" clId="{0B04E4D9-CF93-432F-8FB6-65B18EEAADFD}" dt="2024-06-18T07:49:26.331" v="8"/>
          <ac:spMkLst>
            <pc:docMk/>
            <pc:sldMk cId="4142636790" sldId="8769"/>
            <ac:spMk id="15" creationId="{83C8CD3B-8E57-7FF5-A649-AADE1865DD77}"/>
          </ac:spMkLst>
        </pc:spChg>
        <pc:spChg chg="add mod">
          <ac:chgData name="Ida Høst Poulsen" userId="2d088ed6-0a98-46db-a6ce-9daf67945352" providerId="ADAL" clId="{0B04E4D9-CF93-432F-8FB6-65B18EEAADFD}" dt="2024-06-18T07:49:26.331" v="8"/>
          <ac:spMkLst>
            <pc:docMk/>
            <pc:sldMk cId="4142636790" sldId="8769"/>
            <ac:spMk id="16" creationId="{AD9E5682-16FA-CA0F-10F3-00B4DA0B8F76}"/>
          </ac:spMkLst>
        </pc:spChg>
        <pc:spChg chg="add mod">
          <ac:chgData name="Ida Høst Poulsen" userId="2d088ed6-0a98-46db-a6ce-9daf67945352" providerId="ADAL" clId="{0B04E4D9-CF93-432F-8FB6-65B18EEAADFD}" dt="2024-06-18T07:49:26.331" v="8"/>
          <ac:spMkLst>
            <pc:docMk/>
            <pc:sldMk cId="4142636790" sldId="8769"/>
            <ac:spMk id="17" creationId="{50E31E9D-C3D0-AC95-E649-2D3697D360D4}"/>
          </ac:spMkLst>
        </pc:spChg>
        <pc:spChg chg="add mod">
          <ac:chgData name="Ida Høst Poulsen" userId="2d088ed6-0a98-46db-a6ce-9daf67945352" providerId="ADAL" clId="{0B04E4D9-CF93-432F-8FB6-65B18EEAADFD}" dt="2024-06-18T07:49:26.331" v="8"/>
          <ac:spMkLst>
            <pc:docMk/>
            <pc:sldMk cId="4142636790" sldId="8769"/>
            <ac:spMk id="18" creationId="{E9914525-F042-97B3-0A25-242DD4F7FE26}"/>
          </ac:spMkLst>
        </pc:spChg>
        <pc:spChg chg="add mod">
          <ac:chgData name="Ida Høst Poulsen" userId="2d088ed6-0a98-46db-a6ce-9daf67945352" providerId="ADAL" clId="{0B04E4D9-CF93-432F-8FB6-65B18EEAADFD}" dt="2024-06-18T07:49:26.331" v="8"/>
          <ac:spMkLst>
            <pc:docMk/>
            <pc:sldMk cId="4142636790" sldId="8769"/>
            <ac:spMk id="19" creationId="{38A0A2D1-BAAE-3BF4-44A4-C32A24C932AB}"/>
          </ac:spMkLst>
        </pc:spChg>
        <pc:spChg chg="add mod">
          <ac:chgData name="Ida Høst Poulsen" userId="2d088ed6-0a98-46db-a6ce-9daf67945352" providerId="ADAL" clId="{0B04E4D9-CF93-432F-8FB6-65B18EEAADFD}" dt="2024-06-18T07:49:26.331" v="8"/>
          <ac:spMkLst>
            <pc:docMk/>
            <pc:sldMk cId="4142636790" sldId="8769"/>
            <ac:spMk id="20" creationId="{EF65EBDD-531F-E0BD-2523-7B49D30DB742}"/>
          </ac:spMkLst>
        </pc:spChg>
        <pc:spChg chg="add mod">
          <ac:chgData name="Ida Høst Poulsen" userId="2d088ed6-0a98-46db-a6ce-9daf67945352" providerId="ADAL" clId="{0B04E4D9-CF93-432F-8FB6-65B18EEAADFD}" dt="2024-06-18T07:49:26.331" v="8"/>
          <ac:spMkLst>
            <pc:docMk/>
            <pc:sldMk cId="4142636790" sldId="8769"/>
            <ac:spMk id="21" creationId="{44A1E4A0-D846-31D0-3365-A371B7A86C0A}"/>
          </ac:spMkLst>
        </pc:spChg>
        <pc:spChg chg="add mod">
          <ac:chgData name="Ida Høst Poulsen" userId="2d088ed6-0a98-46db-a6ce-9daf67945352" providerId="ADAL" clId="{0B04E4D9-CF93-432F-8FB6-65B18EEAADFD}" dt="2024-06-18T07:49:26.331" v="8"/>
          <ac:spMkLst>
            <pc:docMk/>
            <pc:sldMk cId="4142636790" sldId="8769"/>
            <ac:spMk id="22" creationId="{455FDCCC-3596-32FA-F788-231B3587A9C3}"/>
          </ac:spMkLst>
        </pc:spChg>
        <pc:spChg chg="add mod">
          <ac:chgData name="Ida Høst Poulsen" userId="2d088ed6-0a98-46db-a6ce-9daf67945352" providerId="ADAL" clId="{0B04E4D9-CF93-432F-8FB6-65B18EEAADFD}" dt="2024-06-18T07:49:26.331" v="8"/>
          <ac:spMkLst>
            <pc:docMk/>
            <pc:sldMk cId="4142636790" sldId="8769"/>
            <ac:spMk id="23" creationId="{2404E13A-A558-C11F-A0A9-6559046A720C}"/>
          </ac:spMkLst>
        </pc:spChg>
        <pc:spChg chg="add mod">
          <ac:chgData name="Ida Høst Poulsen" userId="2d088ed6-0a98-46db-a6ce-9daf67945352" providerId="ADAL" clId="{0B04E4D9-CF93-432F-8FB6-65B18EEAADFD}" dt="2024-06-18T07:49:26.331" v="8"/>
          <ac:spMkLst>
            <pc:docMk/>
            <pc:sldMk cId="4142636790" sldId="8769"/>
            <ac:spMk id="24" creationId="{20A4CE4E-91D3-8E0A-28BD-2634829ED44C}"/>
          </ac:spMkLst>
        </pc:spChg>
        <pc:spChg chg="add mod">
          <ac:chgData name="Ida Høst Poulsen" userId="2d088ed6-0a98-46db-a6ce-9daf67945352" providerId="ADAL" clId="{0B04E4D9-CF93-432F-8FB6-65B18EEAADFD}" dt="2024-06-18T07:49:26.331" v="8"/>
          <ac:spMkLst>
            <pc:docMk/>
            <pc:sldMk cId="4142636790" sldId="8769"/>
            <ac:spMk id="25" creationId="{0B817B74-EDBE-12CC-25F9-1B4BFE157ABF}"/>
          </ac:spMkLst>
        </pc:spChg>
        <pc:spChg chg="add mod">
          <ac:chgData name="Ida Høst Poulsen" userId="2d088ed6-0a98-46db-a6ce-9daf67945352" providerId="ADAL" clId="{0B04E4D9-CF93-432F-8FB6-65B18EEAADFD}" dt="2024-06-18T07:49:26.331" v="8"/>
          <ac:spMkLst>
            <pc:docMk/>
            <pc:sldMk cId="4142636790" sldId="8769"/>
            <ac:spMk id="26" creationId="{5262D66D-6744-161F-C33D-50E23D4C34D3}"/>
          </ac:spMkLst>
        </pc:spChg>
        <pc:spChg chg="add mod">
          <ac:chgData name="Ida Høst Poulsen" userId="2d088ed6-0a98-46db-a6ce-9daf67945352" providerId="ADAL" clId="{0B04E4D9-CF93-432F-8FB6-65B18EEAADFD}" dt="2024-06-18T07:49:26.331" v="8"/>
          <ac:spMkLst>
            <pc:docMk/>
            <pc:sldMk cId="4142636790" sldId="8769"/>
            <ac:spMk id="27" creationId="{045BFE1C-1DB3-3303-3B3A-79EC67F1FB2D}"/>
          </ac:spMkLst>
        </pc:spChg>
        <pc:spChg chg="add mod">
          <ac:chgData name="Ida Høst Poulsen" userId="2d088ed6-0a98-46db-a6ce-9daf67945352" providerId="ADAL" clId="{0B04E4D9-CF93-432F-8FB6-65B18EEAADFD}" dt="2024-06-18T07:49:26.331" v="8"/>
          <ac:spMkLst>
            <pc:docMk/>
            <pc:sldMk cId="4142636790" sldId="8769"/>
            <ac:spMk id="28" creationId="{D9F97F19-830C-9021-351A-4F3978F2963D}"/>
          </ac:spMkLst>
        </pc:spChg>
        <pc:spChg chg="add mod">
          <ac:chgData name="Ida Høst Poulsen" userId="2d088ed6-0a98-46db-a6ce-9daf67945352" providerId="ADAL" clId="{0B04E4D9-CF93-432F-8FB6-65B18EEAADFD}" dt="2024-06-18T07:49:26.331" v="8"/>
          <ac:spMkLst>
            <pc:docMk/>
            <pc:sldMk cId="4142636790" sldId="8769"/>
            <ac:spMk id="29" creationId="{B724FA90-97F8-3C13-1748-C2DC663237E0}"/>
          </ac:spMkLst>
        </pc:spChg>
        <pc:spChg chg="add mod">
          <ac:chgData name="Ida Høst Poulsen" userId="2d088ed6-0a98-46db-a6ce-9daf67945352" providerId="ADAL" clId="{0B04E4D9-CF93-432F-8FB6-65B18EEAADFD}" dt="2024-06-18T07:49:26.331" v="8"/>
          <ac:spMkLst>
            <pc:docMk/>
            <pc:sldMk cId="4142636790" sldId="8769"/>
            <ac:spMk id="30" creationId="{317F6541-A045-EFBA-A9AA-2485DF9D1215}"/>
          </ac:spMkLst>
        </pc:spChg>
        <pc:spChg chg="add mod">
          <ac:chgData name="Ida Høst Poulsen" userId="2d088ed6-0a98-46db-a6ce-9daf67945352" providerId="ADAL" clId="{0B04E4D9-CF93-432F-8FB6-65B18EEAADFD}" dt="2024-06-18T07:49:26.331" v="8"/>
          <ac:spMkLst>
            <pc:docMk/>
            <pc:sldMk cId="4142636790" sldId="8769"/>
            <ac:spMk id="31" creationId="{B1E1D68B-4948-A584-7097-24ADCFE0FBC1}"/>
          </ac:spMkLst>
        </pc:spChg>
        <pc:spChg chg="add mod">
          <ac:chgData name="Ida Høst Poulsen" userId="2d088ed6-0a98-46db-a6ce-9daf67945352" providerId="ADAL" clId="{0B04E4D9-CF93-432F-8FB6-65B18EEAADFD}" dt="2024-06-18T07:49:26.331" v="8"/>
          <ac:spMkLst>
            <pc:docMk/>
            <pc:sldMk cId="4142636790" sldId="8769"/>
            <ac:spMk id="32" creationId="{18382FB4-03C5-7900-2336-B63050D8CE16}"/>
          </ac:spMkLst>
        </pc:spChg>
        <pc:spChg chg="add mod">
          <ac:chgData name="Ida Høst Poulsen" userId="2d088ed6-0a98-46db-a6ce-9daf67945352" providerId="ADAL" clId="{0B04E4D9-CF93-432F-8FB6-65B18EEAADFD}" dt="2024-06-18T07:49:26.331" v="8"/>
          <ac:spMkLst>
            <pc:docMk/>
            <pc:sldMk cId="4142636790" sldId="8769"/>
            <ac:spMk id="33" creationId="{359176BE-D40A-38C9-8A91-C79DAED447C0}"/>
          </ac:spMkLst>
        </pc:spChg>
        <pc:spChg chg="add mod">
          <ac:chgData name="Ida Høst Poulsen" userId="2d088ed6-0a98-46db-a6ce-9daf67945352" providerId="ADAL" clId="{0B04E4D9-CF93-432F-8FB6-65B18EEAADFD}" dt="2024-06-18T07:49:26.331" v="8"/>
          <ac:spMkLst>
            <pc:docMk/>
            <pc:sldMk cId="4142636790" sldId="8769"/>
            <ac:spMk id="34" creationId="{02A9DD05-C3BE-0015-B878-59FA6D8174E8}"/>
          </ac:spMkLst>
        </pc:spChg>
        <pc:spChg chg="add mod">
          <ac:chgData name="Ida Høst Poulsen" userId="2d088ed6-0a98-46db-a6ce-9daf67945352" providerId="ADAL" clId="{0B04E4D9-CF93-432F-8FB6-65B18EEAADFD}" dt="2024-06-18T07:49:26.331" v="8"/>
          <ac:spMkLst>
            <pc:docMk/>
            <pc:sldMk cId="4142636790" sldId="8769"/>
            <ac:spMk id="35" creationId="{D7B5398B-FC37-82FE-ADD5-4C58BC6F7ADE}"/>
          </ac:spMkLst>
        </pc:spChg>
        <pc:spChg chg="add mod">
          <ac:chgData name="Ida Høst Poulsen" userId="2d088ed6-0a98-46db-a6ce-9daf67945352" providerId="ADAL" clId="{0B04E4D9-CF93-432F-8FB6-65B18EEAADFD}" dt="2024-06-18T07:49:26.331" v="8"/>
          <ac:spMkLst>
            <pc:docMk/>
            <pc:sldMk cId="4142636790" sldId="8769"/>
            <ac:spMk id="36" creationId="{FDB491D5-7F36-41E6-6A24-1DE95B94A1EB}"/>
          </ac:spMkLst>
        </pc:spChg>
        <pc:spChg chg="add mod">
          <ac:chgData name="Ida Høst Poulsen" userId="2d088ed6-0a98-46db-a6ce-9daf67945352" providerId="ADAL" clId="{0B04E4D9-CF93-432F-8FB6-65B18EEAADFD}" dt="2024-06-18T07:49:26.331" v="8"/>
          <ac:spMkLst>
            <pc:docMk/>
            <pc:sldMk cId="4142636790" sldId="8769"/>
            <ac:spMk id="37" creationId="{DC93403A-4BAA-2FCC-D5D7-9EDDA3D7AF05}"/>
          </ac:spMkLst>
        </pc:spChg>
        <pc:spChg chg="add mod">
          <ac:chgData name="Ida Høst Poulsen" userId="2d088ed6-0a98-46db-a6ce-9daf67945352" providerId="ADAL" clId="{0B04E4D9-CF93-432F-8FB6-65B18EEAADFD}" dt="2024-06-18T07:49:26.331" v="8"/>
          <ac:spMkLst>
            <pc:docMk/>
            <pc:sldMk cId="4142636790" sldId="8769"/>
            <ac:spMk id="38" creationId="{1072C3E2-09B1-9B45-3F65-40DEE534A454}"/>
          </ac:spMkLst>
        </pc:spChg>
        <pc:spChg chg="add mod">
          <ac:chgData name="Ida Høst Poulsen" userId="2d088ed6-0a98-46db-a6ce-9daf67945352" providerId="ADAL" clId="{0B04E4D9-CF93-432F-8FB6-65B18EEAADFD}" dt="2024-06-18T07:49:26.331" v="8"/>
          <ac:spMkLst>
            <pc:docMk/>
            <pc:sldMk cId="4142636790" sldId="8769"/>
            <ac:spMk id="39" creationId="{E87F7660-735D-E872-C800-B977FAF19EDE}"/>
          </ac:spMkLst>
        </pc:spChg>
        <pc:spChg chg="add mod">
          <ac:chgData name="Ida Høst Poulsen" userId="2d088ed6-0a98-46db-a6ce-9daf67945352" providerId="ADAL" clId="{0B04E4D9-CF93-432F-8FB6-65B18EEAADFD}" dt="2024-06-18T07:49:26.331" v="8"/>
          <ac:spMkLst>
            <pc:docMk/>
            <pc:sldMk cId="4142636790" sldId="8769"/>
            <ac:spMk id="40" creationId="{9DF99EF4-D657-2F4B-D4D1-50AEF0536423}"/>
          </ac:spMkLst>
        </pc:spChg>
        <pc:spChg chg="add mod">
          <ac:chgData name="Ida Høst Poulsen" userId="2d088ed6-0a98-46db-a6ce-9daf67945352" providerId="ADAL" clId="{0B04E4D9-CF93-432F-8FB6-65B18EEAADFD}" dt="2024-06-18T07:49:26.331" v="8"/>
          <ac:spMkLst>
            <pc:docMk/>
            <pc:sldMk cId="4142636790" sldId="8769"/>
            <ac:spMk id="41" creationId="{4EAC79A7-6136-1E2D-677C-E0210B4C3ED6}"/>
          </ac:spMkLst>
        </pc:spChg>
        <pc:spChg chg="add mod">
          <ac:chgData name="Ida Høst Poulsen" userId="2d088ed6-0a98-46db-a6ce-9daf67945352" providerId="ADAL" clId="{0B04E4D9-CF93-432F-8FB6-65B18EEAADFD}" dt="2024-06-18T07:49:26.331" v="8"/>
          <ac:spMkLst>
            <pc:docMk/>
            <pc:sldMk cId="4142636790" sldId="8769"/>
            <ac:spMk id="42" creationId="{64CA91C1-F707-F5B7-9697-960264A197DB}"/>
          </ac:spMkLst>
        </pc:spChg>
        <pc:spChg chg="add mod">
          <ac:chgData name="Ida Høst Poulsen" userId="2d088ed6-0a98-46db-a6ce-9daf67945352" providerId="ADAL" clId="{0B04E4D9-CF93-432F-8FB6-65B18EEAADFD}" dt="2024-06-18T07:49:26.331" v="8"/>
          <ac:spMkLst>
            <pc:docMk/>
            <pc:sldMk cId="4142636790" sldId="8769"/>
            <ac:spMk id="43" creationId="{35729CDE-A53D-F5FE-954C-7003547C219F}"/>
          </ac:spMkLst>
        </pc:spChg>
        <pc:spChg chg="add mod">
          <ac:chgData name="Ida Høst Poulsen" userId="2d088ed6-0a98-46db-a6ce-9daf67945352" providerId="ADAL" clId="{0B04E4D9-CF93-432F-8FB6-65B18EEAADFD}" dt="2024-06-18T07:49:26.331" v="8"/>
          <ac:spMkLst>
            <pc:docMk/>
            <pc:sldMk cId="4142636790" sldId="8769"/>
            <ac:spMk id="44" creationId="{F7ACAF07-9D24-17E5-1D25-C6FA1C238291}"/>
          </ac:spMkLst>
        </pc:spChg>
        <pc:spChg chg="add mod">
          <ac:chgData name="Ida Høst Poulsen" userId="2d088ed6-0a98-46db-a6ce-9daf67945352" providerId="ADAL" clId="{0B04E4D9-CF93-432F-8FB6-65B18EEAADFD}" dt="2024-06-18T07:49:26.331" v="8"/>
          <ac:spMkLst>
            <pc:docMk/>
            <pc:sldMk cId="4142636790" sldId="8769"/>
            <ac:spMk id="45" creationId="{11BC9C7D-57F7-9992-6102-4D8B09A11CB5}"/>
          </ac:spMkLst>
        </pc:spChg>
        <pc:spChg chg="add mod">
          <ac:chgData name="Ida Høst Poulsen" userId="2d088ed6-0a98-46db-a6ce-9daf67945352" providerId="ADAL" clId="{0B04E4D9-CF93-432F-8FB6-65B18EEAADFD}" dt="2024-06-18T07:49:26.331" v="8"/>
          <ac:spMkLst>
            <pc:docMk/>
            <pc:sldMk cId="4142636790" sldId="8769"/>
            <ac:spMk id="46" creationId="{0E2323A5-8ADC-339E-66C0-3E6400C4129B}"/>
          </ac:spMkLst>
        </pc:spChg>
        <pc:spChg chg="add mod">
          <ac:chgData name="Ida Høst Poulsen" userId="2d088ed6-0a98-46db-a6ce-9daf67945352" providerId="ADAL" clId="{0B04E4D9-CF93-432F-8FB6-65B18EEAADFD}" dt="2024-06-18T07:49:26.331" v="8"/>
          <ac:spMkLst>
            <pc:docMk/>
            <pc:sldMk cId="4142636790" sldId="8769"/>
            <ac:spMk id="47" creationId="{AAD89F88-E392-D522-844F-4704711264DF}"/>
          </ac:spMkLst>
        </pc:spChg>
        <pc:spChg chg="add mod">
          <ac:chgData name="Ida Høst Poulsen" userId="2d088ed6-0a98-46db-a6ce-9daf67945352" providerId="ADAL" clId="{0B04E4D9-CF93-432F-8FB6-65B18EEAADFD}" dt="2024-06-18T07:49:26.331" v="8"/>
          <ac:spMkLst>
            <pc:docMk/>
            <pc:sldMk cId="4142636790" sldId="8769"/>
            <ac:spMk id="48" creationId="{3C4365BC-4A9A-B092-B452-0817EA0580E5}"/>
          </ac:spMkLst>
        </pc:spChg>
        <pc:spChg chg="add mod">
          <ac:chgData name="Ida Høst Poulsen" userId="2d088ed6-0a98-46db-a6ce-9daf67945352" providerId="ADAL" clId="{0B04E4D9-CF93-432F-8FB6-65B18EEAADFD}" dt="2024-06-18T07:49:26.331" v="8"/>
          <ac:spMkLst>
            <pc:docMk/>
            <pc:sldMk cId="4142636790" sldId="8769"/>
            <ac:spMk id="49" creationId="{6FB5155C-CB72-7A1F-327F-C793951736D9}"/>
          </ac:spMkLst>
        </pc:spChg>
        <pc:spChg chg="add mod">
          <ac:chgData name="Ida Høst Poulsen" userId="2d088ed6-0a98-46db-a6ce-9daf67945352" providerId="ADAL" clId="{0B04E4D9-CF93-432F-8FB6-65B18EEAADFD}" dt="2024-06-18T07:49:26.331" v="8"/>
          <ac:spMkLst>
            <pc:docMk/>
            <pc:sldMk cId="4142636790" sldId="8769"/>
            <ac:spMk id="50" creationId="{B3422326-D8FA-1F53-55BA-9F83545DAF14}"/>
          </ac:spMkLst>
        </pc:spChg>
        <pc:spChg chg="add mod">
          <ac:chgData name="Ida Høst Poulsen" userId="2d088ed6-0a98-46db-a6ce-9daf67945352" providerId="ADAL" clId="{0B04E4D9-CF93-432F-8FB6-65B18EEAADFD}" dt="2024-06-18T07:49:26.331" v="8"/>
          <ac:spMkLst>
            <pc:docMk/>
            <pc:sldMk cId="4142636790" sldId="8769"/>
            <ac:spMk id="51" creationId="{2FA4F64F-F8E6-BD7F-86AF-5BAD6FE8E831}"/>
          </ac:spMkLst>
        </pc:spChg>
        <pc:spChg chg="add mod">
          <ac:chgData name="Ida Høst Poulsen" userId="2d088ed6-0a98-46db-a6ce-9daf67945352" providerId="ADAL" clId="{0B04E4D9-CF93-432F-8FB6-65B18EEAADFD}" dt="2024-06-18T07:49:26.331" v="8"/>
          <ac:spMkLst>
            <pc:docMk/>
            <pc:sldMk cId="4142636790" sldId="8769"/>
            <ac:spMk id="52" creationId="{DF8C6EDB-B6F3-F94D-4B67-F07572FE56B9}"/>
          </ac:spMkLst>
        </pc:spChg>
        <pc:spChg chg="add mod">
          <ac:chgData name="Ida Høst Poulsen" userId="2d088ed6-0a98-46db-a6ce-9daf67945352" providerId="ADAL" clId="{0B04E4D9-CF93-432F-8FB6-65B18EEAADFD}" dt="2024-06-18T07:49:26.331" v="8"/>
          <ac:spMkLst>
            <pc:docMk/>
            <pc:sldMk cId="4142636790" sldId="8769"/>
            <ac:spMk id="53" creationId="{34F6247B-917B-8000-B790-701D1BC02A2C}"/>
          </ac:spMkLst>
        </pc:spChg>
        <pc:spChg chg="add mod">
          <ac:chgData name="Ida Høst Poulsen" userId="2d088ed6-0a98-46db-a6ce-9daf67945352" providerId="ADAL" clId="{0B04E4D9-CF93-432F-8FB6-65B18EEAADFD}" dt="2024-06-18T07:49:26.331" v="8"/>
          <ac:spMkLst>
            <pc:docMk/>
            <pc:sldMk cId="4142636790" sldId="8769"/>
            <ac:spMk id="54" creationId="{90F35358-99C7-8326-D57F-543EB3CC03BB}"/>
          </ac:spMkLst>
        </pc:spChg>
        <pc:spChg chg="add mod">
          <ac:chgData name="Ida Høst Poulsen" userId="2d088ed6-0a98-46db-a6ce-9daf67945352" providerId="ADAL" clId="{0B04E4D9-CF93-432F-8FB6-65B18EEAADFD}" dt="2024-06-18T07:49:26.331" v="8"/>
          <ac:spMkLst>
            <pc:docMk/>
            <pc:sldMk cId="4142636790" sldId="8769"/>
            <ac:spMk id="55" creationId="{54ABDBE9-30A4-C39B-B8F5-E161000FC49F}"/>
          </ac:spMkLst>
        </pc:spChg>
        <pc:spChg chg="add mod">
          <ac:chgData name="Ida Høst Poulsen" userId="2d088ed6-0a98-46db-a6ce-9daf67945352" providerId="ADAL" clId="{0B04E4D9-CF93-432F-8FB6-65B18EEAADFD}" dt="2024-06-18T07:49:26.331" v="8"/>
          <ac:spMkLst>
            <pc:docMk/>
            <pc:sldMk cId="4142636790" sldId="8769"/>
            <ac:spMk id="56" creationId="{9B22D992-B86B-9C42-A3B2-A69A4BB30863}"/>
          </ac:spMkLst>
        </pc:spChg>
        <pc:spChg chg="add mod">
          <ac:chgData name="Ida Høst Poulsen" userId="2d088ed6-0a98-46db-a6ce-9daf67945352" providerId="ADAL" clId="{0B04E4D9-CF93-432F-8FB6-65B18EEAADFD}" dt="2024-06-18T07:49:26.331" v="8"/>
          <ac:spMkLst>
            <pc:docMk/>
            <pc:sldMk cId="4142636790" sldId="8769"/>
            <ac:spMk id="57" creationId="{2373C389-DC72-22A6-BEE1-AFF1005471CA}"/>
          </ac:spMkLst>
        </pc:spChg>
        <pc:spChg chg="add mod">
          <ac:chgData name="Ida Høst Poulsen" userId="2d088ed6-0a98-46db-a6ce-9daf67945352" providerId="ADAL" clId="{0B04E4D9-CF93-432F-8FB6-65B18EEAADFD}" dt="2024-06-18T07:49:26.331" v="8"/>
          <ac:spMkLst>
            <pc:docMk/>
            <pc:sldMk cId="4142636790" sldId="8769"/>
            <ac:spMk id="58" creationId="{03AC8404-6A8F-7E58-00CD-235C085DD7C0}"/>
          </ac:spMkLst>
        </pc:spChg>
        <pc:spChg chg="add mod">
          <ac:chgData name="Ida Høst Poulsen" userId="2d088ed6-0a98-46db-a6ce-9daf67945352" providerId="ADAL" clId="{0B04E4D9-CF93-432F-8FB6-65B18EEAADFD}" dt="2024-06-18T07:49:26.331" v="8"/>
          <ac:spMkLst>
            <pc:docMk/>
            <pc:sldMk cId="4142636790" sldId="8769"/>
            <ac:spMk id="59" creationId="{2F0C9D58-67E7-1DC5-ED2F-34E1B8922A1D}"/>
          </ac:spMkLst>
        </pc:spChg>
        <pc:spChg chg="add mod">
          <ac:chgData name="Ida Høst Poulsen" userId="2d088ed6-0a98-46db-a6ce-9daf67945352" providerId="ADAL" clId="{0B04E4D9-CF93-432F-8FB6-65B18EEAADFD}" dt="2024-06-18T07:49:26.331" v="8"/>
          <ac:spMkLst>
            <pc:docMk/>
            <pc:sldMk cId="4142636790" sldId="8769"/>
            <ac:spMk id="60" creationId="{95ED06C2-584A-83F6-02A9-725D229F9B30}"/>
          </ac:spMkLst>
        </pc:spChg>
        <pc:spChg chg="add mod">
          <ac:chgData name="Ida Høst Poulsen" userId="2d088ed6-0a98-46db-a6ce-9daf67945352" providerId="ADAL" clId="{0B04E4D9-CF93-432F-8FB6-65B18EEAADFD}" dt="2024-06-18T07:49:26.331" v="8"/>
          <ac:spMkLst>
            <pc:docMk/>
            <pc:sldMk cId="4142636790" sldId="8769"/>
            <ac:spMk id="61" creationId="{069BA4EA-68EE-0EE9-8331-6D1D1607372F}"/>
          </ac:spMkLst>
        </pc:spChg>
        <pc:spChg chg="add mod">
          <ac:chgData name="Ida Høst Poulsen" userId="2d088ed6-0a98-46db-a6ce-9daf67945352" providerId="ADAL" clId="{0B04E4D9-CF93-432F-8FB6-65B18EEAADFD}" dt="2024-06-18T07:49:26.331" v="8"/>
          <ac:spMkLst>
            <pc:docMk/>
            <pc:sldMk cId="4142636790" sldId="8769"/>
            <ac:spMk id="62" creationId="{05131B9D-2CD3-81BC-B7B9-5DF48A85BBFD}"/>
          </ac:spMkLst>
        </pc:spChg>
        <pc:spChg chg="add mod">
          <ac:chgData name="Ida Høst Poulsen" userId="2d088ed6-0a98-46db-a6ce-9daf67945352" providerId="ADAL" clId="{0B04E4D9-CF93-432F-8FB6-65B18EEAADFD}" dt="2024-06-18T07:49:26.331" v="8"/>
          <ac:spMkLst>
            <pc:docMk/>
            <pc:sldMk cId="4142636790" sldId="8769"/>
            <ac:spMk id="63" creationId="{E1638E9E-EFE4-209B-0663-3A0F38737BC7}"/>
          </ac:spMkLst>
        </pc:spChg>
        <pc:spChg chg="add mod">
          <ac:chgData name="Ida Høst Poulsen" userId="2d088ed6-0a98-46db-a6ce-9daf67945352" providerId="ADAL" clId="{0B04E4D9-CF93-432F-8FB6-65B18EEAADFD}" dt="2024-06-18T07:49:26.331" v="8"/>
          <ac:spMkLst>
            <pc:docMk/>
            <pc:sldMk cId="4142636790" sldId="8769"/>
            <ac:spMk id="64" creationId="{289DAC35-B4D1-8414-26FC-86CC3796DA11}"/>
          </ac:spMkLst>
        </pc:spChg>
        <pc:spChg chg="add mod">
          <ac:chgData name="Ida Høst Poulsen" userId="2d088ed6-0a98-46db-a6ce-9daf67945352" providerId="ADAL" clId="{0B04E4D9-CF93-432F-8FB6-65B18EEAADFD}" dt="2024-06-18T07:49:26.331" v="8"/>
          <ac:spMkLst>
            <pc:docMk/>
            <pc:sldMk cId="4142636790" sldId="8769"/>
            <ac:spMk id="65" creationId="{FA453D1A-83CC-4656-F569-01344C080119}"/>
          </ac:spMkLst>
        </pc:spChg>
        <pc:spChg chg="add mod">
          <ac:chgData name="Ida Høst Poulsen" userId="2d088ed6-0a98-46db-a6ce-9daf67945352" providerId="ADAL" clId="{0B04E4D9-CF93-432F-8FB6-65B18EEAADFD}" dt="2024-06-18T07:49:26.331" v="8"/>
          <ac:spMkLst>
            <pc:docMk/>
            <pc:sldMk cId="4142636790" sldId="8769"/>
            <ac:spMk id="66" creationId="{5F4EED9B-8086-BAA0-6920-C1C6ED3F158C}"/>
          </ac:spMkLst>
        </pc:spChg>
        <pc:spChg chg="add mod">
          <ac:chgData name="Ida Høst Poulsen" userId="2d088ed6-0a98-46db-a6ce-9daf67945352" providerId="ADAL" clId="{0B04E4D9-CF93-432F-8FB6-65B18EEAADFD}" dt="2024-06-18T07:49:26.331" v="8"/>
          <ac:spMkLst>
            <pc:docMk/>
            <pc:sldMk cId="4142636790" sldId="8769"/>
            <ac:spMk id="67" creationId="{48E01F9F-EA06-681A-DA21-44D915DCD17C}"/>
          </ac:spMkLst>
        </pc:spChg>
        <pc:spChg chg="add mod">
          <ac:chgData name="Ida Høst Poulsen" userId="2d088ed6-0a98-46db-a6ce-9daf67945352" providerId="ADAL" clId="{0B04E4D9-CF93-432F-8FB6-65B18EEAADFD}" dt="2024-06-18T07:49:26.331" v="8"/>
          <ac:spMkLst>
            <pc:docMk/>
            <pc:sldMk cId="4142636790" sldId="8769"/>
            <ac:spMk id="68" creationId="{B00289F4-961D-740E-E80A-6873AB831FA9}"/>
          </ac:spMkLst>
        </pc:spChg>
        <pc:spChg chg="add mod">
          <ac:chgData name="Ida Høst Poulsen" userId="2d088ed6-0a98-46db-a6ce-9daf67945352" providerId="ADAL" clId="{0B04E4D9-CF93-432F-8FB6-65B18EEAADFD}" dt="2024-06-18T07:49:26.331" v="8"/>
          <ac:spMkLst>
            <pc:docMk/>
            <pc:sldMk cId="4142636790" sldId="8769"/>
            <ac:spMk id="69" creationId="{40E943EB-9A97-224F-173D-8C9F26B81DBC}"/>
          </ac:spMkLst>
        </pc:spChg>
        <pc:spChg chg="add mod">
          <ac:chgData name="Ida Høst Poulsen" userId="2d088ed6-0a98-46db-a6ce-9daf67945352" providerId="ADAL" clId="{0B04E4D9-CF93-432F-8FB6-65B18EEAADFD}" dt="2024-06-18T07:49:26.331" v="8"/>
          <ac:spMkLst>
            <pc:docMk/>
            <pc:sldMk cId="4142636790" sldId="8769"/>
            <ac:spMk id="70" creationId="{37477BED-D71C-9F35-2927-5EB9EDB022D0}"/>
          </ac:spMkLst>
        </pc:spChg>
        <pc:spChg chg="add mod">
          <ac:chgData name="Ida Høst Poulsen" userId="2d088ed6-0a98-46db-a6ce-9daf67945352" providerId="ADAL" clId="{0B04E4D9-CF93-432F-8FB6-65B18EEAADFD}" dt="2024-06-18T07:49:26.331" v="8"/>
          <ac:spMkLst>
            <pc:docMk/>
            <pc:sldMk cId="4142636790" sldId="8769"/>
            <ac:spMk id="71" creationId="{BE2C6877-0790-BA41-8630-CF425CAB2A9D}"/>
          </ac:spMkLst>
        </pc:spChg>
        <pc:spChg chg="add mod">
          <ac:chgData name="Ida Høst Poulsen" userId="2d088ed6-0a98-46db-a6ce-9daf67945352" providerId="ADAL" clId="{0B04E4D9-CF93-432F-8FB6-65B18EEAADFD}" dt="2024-06-18T07:49:26.331" v="8"/>
          <ac:spMkLst>
            <pc:docMk/>
            <pc:sldMk cId="4142636790" sldId="8769"/>
            <ac:spMk id="72" creationId="{F3E72D00-1BC7-298A-53BE-7FDC0D5BB983}"/>
          </ac:spMkLst>
        </pc:spChg>
        <pc:spChg chg="add mod">
          <ac:chgData name="Ida Høst Poulsen" userId="2d088ed6-0a98-46db-a6ce-9daf67945352" providerId="ADAL" clId="{0B04E4D9-CF93-432F-8FB6-65B18EEAADFD}" dt="2024-06-18T07:49:26.331" v="8"/>
          <ac:spMkLst>
            <pc:docMk/>
            <pc:sldMk cId="4142636790" sldId="8769"/>
            <ac:spMk id="73" creationId="{680F2620-C65D-B02F-E7A7-4CED6DED8FBF}"/>
          </ac:spMkLst>
        </pc:spChg>
        <pc:spChg chg="add mod">
          <ac:chgData name="Ida Høst Poulsen" userId="2d088ed6-0a98-46db-a6ce-9daf67945352" providerId="ADAL" clId="{0B04E4D9-CF93-432F-8FB6-65B18EEAADFD}" dt="2024-06-18T07:49:26.331" v="8"/>
          <ac:spMkLst>
            <pc:docMk/>
            <pc:sldMk cId="4142636790" sldId="8769"/>
            <ac:spMk id="74" creationId="{690A0F54-5615-0771-A514-01475FB5922A}"/>
          </ac:spMkLst>
        </pc:spChg>
        <pc:spChg chg="add mod">
          <ac:chgData name="Ida Høst Poulsen" userId="2d088ed6-0a98-46db-a6ce-9daf67945352" providerId="ADAL" clId="{0B04E4D9-CF93-432F-8FB6-65B18EEAADFD}" dt="2024-06-18T07:49:26.331" v="8"/>
          <ac:spMkLst>
            <pc:docMk/>
            <pc:sldMk cId="4142636790" sldId="8769"/>
            <ac:spMk id="75" creationId="{56FB953D-18D9-12F7-E44D-BE4D3FE8CC9F}"/>
          </ac:spMkLst>
        </pc:spChg>
        <pc:spChg chg="add mod">
          <ac:chgData name="Ida Høst Poulsen" userId="2d088ed6-0a98-46db-a6ce-9daf67945352" providerId="ADAL" clId="{0B04E4D9-CF93-432F-8FB6-65B18EEAADFD}" dt="2024-06-18T07:49:26.331" v="8"/>
          <ac:spMkLst>
            <pc:docMk/>
            <pc:sldMk cId="4142636790" sldId="8769"/>
            <ac:spMk id="76" creationId="{D20F7004-12FB-2DA5-963B-36D0BE61E1F8}"/>
          </ac:spMkLst>
        </pc:spChg>
        <pc:spChg chg="add mod">
          <ac:chgData name="Ida Høst Poulsen" userId="2d088ed6-0a98-46db-a6ce-9daf67945352" providerId="ADAL" clId="{0B04E4D9-CF93-432F-8FB6-65B18EEAADFD}" dt="2024-06-18T07:49:26.331" v="8"/>
          <ac:spMkLst>
            <pc:docMk/>
            <pc:sldMk cId="4142636790" sldId="8769"/>
            <ac:spMk id="77" creationId="{93000F67-00B4-3331-F232-67B38BAF4713}"/>
          </ac:spMkLst>
        </pc:spChg>
        <pc:spChg chg="add mod">
          <ac:chgData name="Ida Høst Poulsen" userId="2d088ed6-0a98-46db-a6ce-9daf67945352" providerId="ADAL" clId="{0B04E4D9-CF93-432F-8FB6-65B18EEAADFD}" dt="2024-06-18T07:49:26.331" v="8"/>
          <ac:spMkLst>
            <pc:docMk/>
            <pc:sldMk cId="4142636790" sldId="8769"/>
            <ac:spMk id="78" creationId="{3B09C649-4617-7461-D1C4-C685E18B6027}"/>
          </ac:spMkLst>
        </pc:spChg>
        <pc:spChg chg="add mod">
          <ac:chgData name="Ida Høst Poulsen" userId="2d088ed6-0a98-46db-a6ce-9daf67945352" providerId="ADAL" clId="{0B04E4D9-CF93-432F-8FB6-65B18EEAADFD}" dt="2024-06-18T07:49:26.331" v="8"/>
          <ac:spMkLst>
            <pc:docMk/>
            <pc:sldMk cId="4142636790" sldId="8769"/>
            <ac:spMk id="79" creationId="{32E54D67-B7D9-EABD-F342-B5CDE8EF807B}"/>
          </ac:spMkLst>
        </pc:spChg>
        <pc:spChg chg="add mod">
          <ac:chgData name="Ida Høst Poulsen" userId="2d088ed6-0a98-46db-a6ce-9daf67945352" providerId="ADAL" clId="{0B04E4D9-CF93-432F-8FB6-65B18EEAADFD}" dt="2024-06-18T07:49:26.331" v="8"/>
          <ac:spMkLst>
            <pc:docMk/>
            <pc:sldMk cId="4142636790" sldId="8769"/>
            <ac:spMk id="80" creationId="{02D4826B-FC34-884F-3ECE-6B12DF5E94F3}"/>
          </ac:spMkLst>
        </pc:spChg>
        <pc:spChg chg="add mod">
          <ac:chgData name="Ida Høst Poulsen" userId="2d088ed6-0a98-46db-a6ce-9daf67945352" providerId="ADAL" clId="{0B04E4D9-CF93-432F-8FB6-65B18EEAADFD}" dt="2024-06-18T07:49:26.331" v="8"/>
          <ac:spMkLst>
            <pc:docMk/>
            <pc:sldMk cId="4142636790" sldId="8769"/>
            <ac:spMk id="81" creationId="{D32C85D5-41A2-B298-2525-13EAC9A338FF}"/>
          </ac:spMkLst>
        </pc:spChg>
        <pc:spChg chg="add mod">
          <ac:chgData name="Ida Høst Poulsen" userId="2d088ed6-0a98-46db-a6ce-9daf67945352" providerId="ADAL" clId="{0B04E4D9-CF93-432F-8FB6-65B18EEAADFD}" dt="2024-06-18T07:49:26.331" v="8"/>
          <ac:spMkLst>
            <pc:docMk/>
            <pc:sldMk cId="4142636790" sldId="8769"/>
            <ac:spMk id="82" creationId="{3F360A41-E9DC-B1C0-A779-7726759C1E0B}"/>
          </ac:spMkLst>
        </pc:spChg>
        <pc:spChg chg="add mod">
          <ac:chgData name="Ida Høst Poulsen" userId="2d088ed6-0a98-46db-a6ce-9daf67945352" providerId="ADAL" clId="{0B04E4D9-CF93-432F-8FB6-65B18EEAADFD}" dt="2024-06-18T07:49:26.331" v="8"/>
          <ac:spMkLst>
            <pc:docMk/>
            <pc:sldMk cId="4142636790" sldId="8769"/>
            <ac:spMk id="83" creationId="{C2D5A562-FAFC-8408-A025-D72E5E376863}"/>
          </ac:spMkLst>
        </pc:spChg>
        <pc:spChg chg="add mod">
          <ac:chgData name="Ida Høst Poulsen" userId="2d088ed6-0a98-46db-a6ce-9daf67945352" providerId="ADAL" clId="{0B04E4D9-CF93-432F-8FB6-65B18EEAADFD}" dt="2024-06-18T07:49:26.331" v="8"/>
          <ac:spMkLst>
            <pc:docMk/>
            <pc:sldMk cId="4142636790" sldId="8769"/>
            <ac:spMk id="84" creationId="{8144A50D-4303-DBDF-3477-75B1B6C8502C}"/>
          </ac:spMkLst>
        </pc:spChg>
        <pc:spChg chg="add mod">
          <ac:chgData name="Ida Høst Poulsen" userId="2d088ed6-0a98-46db-a6ce-9daf67945352" providerId="ADAL" clId="{0B04E4D9-CF93-432F-8FB6-65B18EEAADFD}" dt="2024-06-18T07:49:26.331" v="8"/>
          <ac:spMkLst>
            <pc:docMk/>
            <pc:sldMk cId="4142636790" sldId="8769"/>
            <ac:spMk id="85" creationId="{E9E211E7-2097-8E9D-14FC-AA577D265ECA}"/>
          </ac:spMkLst>
        </pc:spChg>
        <pc:spChg chg="add mod">
          <ac:chgData name="Ida Høst Poulsen" userId="2d088ed6-0a98-46db-a6ce-9daf67945352" providerId="ADAL" clId="{0B04E4D9-CF93-432F-8FB6-65B18EEAADFD}" dt="2024-06-18T07:49:26.331" v="8"/>
          <ac:spMkLst>
            <pc:docMk/>
            <pc:sldMk cId="4142636790" sldId="8769"/>
            <ac:spMk id="86" creationId="{59EF5397-57EF-6DF9-240F-AEFDE6B2816E}"/>
          </ac:spMkLst>
        </pc:spChg>
        <pc:spChg chg="add mod">
          <ac:chgData name="Ida Høst Poulsen" userId="2d088ed6-0a98-46db-a6ce-9daf67945352" providerId="ADAL" clId="{0B04E4D9-CF93-432F-8FB6-65B18EEAADFD}" dt="2024-06-18T07:49:26.331" v="8"/>
          <ac:spMkLst>
            <pc:docMk/>
            <pc:sldMk cId="4142636790" sldId="8769"/>
            <ac:spMk id="87" creationId="{2A24DA0C-34CC-3951-B256-D254BE98D1CF}"/>
          </ac:spMkLst>
        </pc:spChg>
        <pc:spChg chg="add mod">
          <ac:chgData name="Ida Høst Poulsen" userId="2d088ed6-0a98-46db-a6ce-9daf67945352" providerId="ADAL" clId="{0B04E4D9-CF93-432F-8FB6-65B18EEAADFD}" dt="2024-06-18T07:49:26.331" v="8"/>
          <ac:spMkLst>
            <pc:docMk/>
            <pc:sldMk cId="4142636790" sldId="8769"/>
            <ac:spMk id="88" creationId="{7CFB154F-0B5D-F560-E95A-EDF62D21D901}"/>
          </ac:spMkLst>
        </pc:spChg>
        <pc:spChg chg="add mod">
          <ac:chgData name="Ida Høst Poulsen" userId="2d088ed6-0a98-46db-a6ce-9daf67945352" providerId="ADAL" clId="{0B04E4D9-CF93-432F-8FB6-65B18EEAADFD}" dt="2024-06-18T07:49:26.331" v="8"/>
          <ac:spMkLst>
            <pc:docMk/>
            <pc:sldMk cId="4142636790" sldId="8769"/>
            <ac:spMk id="90" creationId="{3FCE8DCE-774A-C1DA-B134-5E5791FF00C7}"/>
          </ac:spMkLst>
        </pc:spChg>
        <pc:spChg chg="add mod">
          <ac:chgData name="Ida Høst Poulsen" userId="2d088ed6-0a98-46db-a6ce-9daf67945352" providerId="ADAL" clId="{0B04E4D9-CF93-432F-8FB6-65B18EEAADFD}" dt="2024-06-18T07:49:26.331" v="8"/>
          <ac:spMkLst>
            <pc:docMk/>
            <pc:sldMk cId="4142636790" sldId="8769"/>
            <ac:spMk id="91" creationId="{F7D91635-01C7-04C7-0562-6C75FCA33DEA}"/>
          </ac:spMkLst>
        </pc:spChg>
        <pc:spChg chg="add mod">
          <ac:chgData name="Ida Høst Poulsen" userId="2d088ed6-0a98-46db-a6ce-9daf67945352" providerId="ADAL" clId="{0B04E4D9-CF93-432F-8FB6-65B18EEAADFD}" dt="2024-06-18T07:49:26.331" v="8"/>
          <ac:spMkLst>
            <pc:docMk/>
            <pc:sldMk cId="4142636790" sldId="8769"/>
            <ac:spMk id="92" creationId="{5EA5CCB3-20CF-BE0A-86C2-52452C01F26A}"/>
          </ac:spMkLst>
        </pc:spChg>
        <pc:spChg chg="add mod">
          <ac:chgData name="Ida Høst Poulsen" userId="2d088ed6-0a98-46db-a6ce-9daf67945352" providerId="ADAL" clId="{0B04E4D9-CF93-432F-8FB6-65B18EEAADFD}" dt="2024-06-18T07:49:26.331" v="8"/>
          <ac:spMkLst>
            <pc:docMk/>
            <pc:sldMk cId="4142636790" sldId="8769"/>
            <ac:spMk id="93" creationId="{7591C11B-7D8B-A4C2-D0C7-0A4F18099E9C}"/>
          </ac:spMkLst>
        </pc:spChg>
        <pc:spChg chg="add mod">
          <ac:chgData name="Ida Høst Poulsen" userId="2d088ed6-0a98-46db-a6ce-9daf67945352" providerId="ADAL" clId="{0B04E4D9-CF93-432F-8FB6-65B18EEAADFD}" dt="2024-06-18T07:49:26.331" v="8"/>
          <ac:spMkLst>
            <pc:docMk/>
            <pc:sldMk cId="4142636790" sldId="8769"/>
            <ac:spMk id="94" creationId="{6CFD2353-F5EC-D1CF-E7DD-C011AB658344}"/>
          </ac:spMkLst>
        </pc:spChg>
        <pc:spChg chg="add mod">
          <ac:chgData name="Ida Høst Poulsen" userId="2d088ed6-0a98-46db-a6ce-9daf67945352" providerId="ADAL" clId="{0B04E4D9-CF93-432F-8FB6-65B18EEAADFD}" dt="2024-06-18T07:49:26.331" v="8"/>
          <ac:spMkLst>
            <pc:docMk/>
            <pc:sldMk cId="4142636790" sldId="8769"/>
            <ac:spMk id="95" creationId="{4CD4A94F-3C3A-9F10-E771-A399451E62C9}"/>
          </ac:spMkLst>
        </pc:spChg>
        <pc:spChg chg="add mod">
          <ac:chgData name="Ida Høst Poulsen" userId="2d088ed6-0a98-46db-a6ce-9daf67945352" providerId="ADAL" clId="{0B04E4D9-CF93-432F-8FB6-65B18EEAADFD}" dt="2024-06-18T07:49:26.331" v="8"/>
          <ac:spMkLst>
            <pc:docMk/>
            <pc:sldMk cId="4142636790" sldId="8769"/>
            <ac:spMk id="96" creationId="{4FCCA2AC-D549-381F-5FD1-27A718EA9E6F}"/>
          </ac:spMkLst>
        </pc:spChg>
        <pc:spChg chg="add mod">
          <ac:chgData name="Ida Høst Poulsen" userId="2d088ed6-0a98-46db-a6ce-9daf67945352" providerId="ADAL" clId="{0B04E4D9-CF93-432F-8FB6-65B18EEAADFD}" dt="2024-06-18T07:49:26.331" v="8"/>
          <ac:spMkLst>
            <pc:docMk/>
            <pc:sldMk cId="4142636790" sldId="8769"/>
            <ac:spMk id="97" creationId="{11F75435-6BC0-8D5B-56F1-8A58AF0A4A29}"/>
          </ac:spMkLst>
        </pc:spChg>
        <pc:spChg chg="add mod">
          <ac:chgData name="Ida Høst Poulsen" userId="2d088ed6-0a98-46db-a6ce-9daf67945352" providerId="ADAL" clId="{0B04E4D9-CF93-432F-8FB6-65B18EEAADFD}" dt="2024-06-18T07:49:26.331" v="8"/>
          <ac:spMkLst>
            <pc:docMk/>
            <pc:sldMk cId="4142636790" sldId="8769"/>
            <ac:spMk id="98" creationId="{9FFD97AA-D821-4FC9-2B08-1725D2457CE4}"/>
          </ac:spMkLst>
        </pc:spChg>
        <pc:spChg chg="add mod">
          <ac:chgData name="Ida Høst Poulsen" userId="2d088ed6-0a98-46db-a6ce-9daf67945352" providerId="ADAL" clId="{0B04E4D9-CF93-432F-8FB6-65B18EEAADFD}" dt="2024-06-18T07:49:26.331" v="8"/>
          <ac:spMkLst>
            <pc:docMk/>
            <pc:sldMk cId="4142636790" sldId="8769"/>
            <ac:spMk id="99" creationId="{F20C9F7B-64E0-357B-80A5-E8AECE2243E1}"/>
          </ac:spMkLst>
        </pc:spChg>
        <pc:spChg chg="add mod">
          <ac:chgData name="Ida Høst Poulsen" userId="2d088ed6-0a98-46db-a6ce-9daf67945352" providerId="ADAL" clId="{0B04E4D9-CF93-432F-8FB6-65B18EEAADFD}" dt="2024-06-18T07:51:34.705" v="13" actId="1076"/>
          <ac:spMkLst>
            <pc:docMk/>
            <pc:sldMk cId="4142636790" sldId="8769"/>
            <ac:spMk id="100" creationId="{AC0AE133-DBF2-B0ED-579B-DD3AE514FC8C}"/>
          </ac:spMkLst>
        </pc:spChg>
        <pc:spChg chg="add mod">
          <ac:chgData name="Ida Høst Poulsen" userId="2d088ed6-0a98-46db-a6ce-9daf67945352" providerId="ADAL" clId="{0B04E4D9-CF93-432F-8FB6-65B18EEAADFD}" dt="2024-06-18T07:50:44.047" v="11" actId="255"/>
          <ac:spMkLst>
            <pc:docMk/>
            <pc:sldMk cId="4142636790" sldId="8769"/>
            <ac:spMk id="101" creationId="{367BA927-B859-B695-93DA-C61A848E6DC5}"/>
          </ac:spMkLst>
        </pc:spChg>
        <pc:spChg chg="add mod">
          <ac:chgData name="Ida Høst Poulsen" userId="2d088ed6-0a98-46db-a6ce-9daf67945352" providerId="ADAL" clId="{0B04E4D9-CF93-432F-8FB6-65B18EEAADFD}" dt="2024-06-18T07:50:44.047" v="11" actId="255"/>
          <ac:spMkLst>
            <pc:docMk/>
            <pc:sldMk cId="4142636790" sldId="8769"/>
            <ac:spMk id="102" creationId="{6107E906-8335-65CB-A0A6-DDB3F50955B2}"/>
          </ac:spMkLst>
        </pc:spChg>
        <pc:spChg chg="add mod">
          <ac:chgData name="Ida Høst Poulsen" userId="2d088ed6-0a98-46db-a6ce-9daf67945352" providerId="ADAL" clId="{0B04E4D9-CF93-432F-8FB6-65B18EEAADFD}" dt="2024-06-18T07:50:44.047" v="11" actId="255"/>
          <ac:spMkLst>
            <pc:docMk/>
            <pc:sldMk cId="4142636790" sldId="8769"/>
            <ac:spMk id="103" creationId="{025C831B-99DA-2386-C177-7A9650295D0D}"/>
          </ac:spMkLst>
        </pc:spChg>
        <pc:spChg chg="add mod">
          <ac:chgData name="Ida Høst Poulsen" userId="2d088ed6-0a98-46db-a6ce-9daf67945352" providerId="ADAL" clId="{0B04E4D9-CF93-432F-8FB6-65B18EEAADFD}" dt="2024-06-18T07:50:44.047" v="11" actId="255"/>
          <ac:spMkLst>
            <pc:docMk/>
            <pc:sldMk cId="4142636790" sldId="8769"/>
            <ac:spMk id="104" creationId="{72674A13-8FC1-5B8C-3924-699BED0D2E39}"/>
          </ac:spMkLst>
        </pc:spChg>
        <pc:spChg chg="add mod">
          <ac:chgData name="Ida Høst Poulsen" userId="2d088ed6-0a98-46db-a6ce-9daf67945352" providerId="ADAL" clId="{0B04E4D9-CF93-432F-8FB6-65B18EEAADFD}" dt="2024-06-18T07:50:44.047" v="11" actId="255"/>
          <ac:spMkLst>
            <pc:docMk/>
            <pc:sldMk cId="4142636790" sldId="8769"/>
            <ac:spMk id="105" creationId="{79066C71-47F7-F8A5-C743-82F8D3F94675}"/>
          </ac:spMkLst>
        </pc:spChg>
        <pc:spChg chg="add mod">
          <ac:chgData name="Ida Høst Poulsen" userId="2d088ed6-0a98-46db-a6ce-9daf67945352" providerId="ADAL" clId="{0B04E4D9-CF93-432F-8FB6-65B18EEAADFD}" dt="2024-06-18T07:50:44.047" v="11" actId="255"/>
          <ac:spMkLst>
            <pc:docMk/>
            <pc:sldMk cId="4142636790" sldId="8769"/>
            <ac:spMk id="106" creationId="{379DB852-5F8D-1037-031C-A8BDF5B09F8E}"/>
          </ac:spMkLst>
        </pc:spChg>
        <pc:spChg chg="add mod">
          <ac:chgData name="Ida Høst Poulsen" userId="2d088ed6-0a98-46db-a6ce-9daf67945352" providerId="ADAL" clId="{0B04E4D9-CF93-432F-8FB6-65B18EEAADFD}" dt="2024-06-18T07:49:26.331" v="8"/>
          <ac:spMkLst>
            <pc:docMk/>
            <pc:sldMk cId="4142636790" sldId="8769"/>
            <ac:spMk id="107" creationId="{99B794CE-9B14-FE4D-9A7B-8142DE4AEA4D}"/>
          </ac:spMkLst>
        </pc:spChg>
        <pc:spChg chg="add mod">
          <ac:chgData name="Ida Høst Poulsen" userId="2d088ed6-0a98-46db-a6ce-9daf67945352" providerId="ADAL" clId="{0B04E4D9-CF93-432F-8FB6-65B18EEAADFD}" dt="2024-06-18T07:50:44.047" v="11" actId="255"/>
          <ac:spMkLst>
            <pc:docMk/>
            <pc:sldMk cId="4142636790" sldId="8769"/>
            <ac:spMk id="108" creationId="{2032ACE5-B20F-8BE6-AC1B-8306389DE238}"/>
          </ac:spMkLst>
        </pc:spChg>
        <pc:picChg chg="add mod">
          <ac:chgData name="Ida Høst Poulsen" userId="2d088ed6-0a98-46db-a6ce-9daf67945352" providerId="ADAL" clId="{0B04E4D9-CF93-432F-8FB6-65B18EEAADFD}" dt="2024-06-18T07:49:26.331" v="8"/>
          <ac:picMkLst>
            <pc:docMk/>
            <pc:sldMk cId="4142636790" sldId="8769"/>
            <ac:picMk id="109" creationId="{786A075E-9904-23CE-2989-F1F39B0426B9}"/>
          </ac:picMkLst>
        </pc:picChg>
        <pc:picChg chg="add mod">
          <ac:chgData name="Ida Høst Poulsen" userId="2d088ed6-0a98-46db-a6ce-9daf67945352" providerId="ADAL" clId="{0B04E4D9-CF93-432F-8FB6-65B18EEAADFD}" dt="2024-06-18T07:49:26.331" v="8"/>
          <ac:picMkLst>
            <pc:docMk/>
            <pc:sldMk cId="4142636790" sldId="8769"/>
            <ac:picMk id="110" creationId="{67681D60-95DA-F970-02C9-2732995DEC48}"/>
          </ac:picMkLst>
        </pc:picChg>
        <pc:picChg chg="add mod">
          <ac:chgData name="Ida Høst Poulsen" userId="2d088ed6-0a98-46db-a6ce-9daf67945352" providerId="ADAL" clId="{0B04E4D9-CF93-432F-8FB6-65B18EEAADFD}" dt="2024-06-18T07:49:26.331" v="8"/>
          <ac:picMkLst>
            <pc:docMk/>
            <pc:sldMk cId="4142636790" sldId="8769"/>
            <ac:picMk id="111" creationId="{291906F8-D144-34C9-F797-B3AC272B9C7E}"/>
          </ac:picMkLst>
        </pc:picChg>
        <pc:picChg chg="add mod">
          <ac:chgData name="Ida Høst Poulsen" userId="2d088ed6-0a98-46db-a6ce-9daf67945352" providerId="ADAL" clId="{0B04E4D9-CF93-432F-8FB6-65B18EEAADFD}" dt="2024-06-18T07:49:26.331" v="8"/>
          <ac:picMkLst>
            <pc:docMk/>
            <pc:sldMk cId="4142636790" sldId="8769"/>
            <ac:picMk id="112" creationId="{1BB3D9BA-5723-89CF-ED05-B546F159CB28}"/>
          </ac:picMkLst>
        </pc:picChg>
        <pc:picChg chg="add mod">
          <ac:chgData name="Ida Høst Poulsen" userId="2d088ed6-0a98-46db-a6ce-9daf67945352" providerId="ADAL" clId="{0B04E4D9-CF93-432F-8FB6-65B18EEAADFD}" dt="2024-06-18T07:49:26.331" v="8"/>
          <ac:picMkLst>
            <pc:docMk/>
            <pc:sldMk cId="4142636790" sldId="8769"/>
            <ac:picMk id="113" creationId="{B7048323-1835-140A-1915-1CD97CC37FD0}"/>
          </ac:picMkLst>
        </pc:picChg>
        <pc:picChg chg="add mod">
          <ac:chgData name="Ida Høst Poulsen" userId="2d088ed6-0a98-46db-a6ce-9daf67945352" providerId="ADAL" clId="{0B04E4D9-CF93-432F-8FB6-65B18EEAADFD}" dt="2024-06-18T07:49:26.331" v="8"/>
          <ac:picMkLst>
            <pc:docMk/>
            <pc:sldMk cId="4142636790" sldId="8769"/>
            <ac:picMk id="114" creationId="{3AA9B6A5-71C4-6B4D-B0DC-55ED34BF36DA}"/>
          </ac:picMkLst>
        </pc:picChg>
        <pc:picChg chg="add mod">
          <ac:chgData name="Ida Høst Poulsen" userId="2d088ed6-0a98-46db-a6ce-9daf67945352" providerId="ADAL" clId="{0B04E4D9-CF93-432F-8FB6-65B18EEAADFD}" dt="2024-06-18T07:49:26.331" v="8"/>
          <ac:picMkLst>
            <pc:docMk/>
            <pc:sldMk cId="4142636790" sldId="8769"/>
            <ac:picMk id="115" creationId="{EC2DBA0C-73EF-3B51-FA69-138350B34C8D}"/>
          </ac:picMkLst>
        </pc:picChg>
        <pc:cxnChg chg="add mod">
          <ac:chgData name="Ida Høst Poulsen" userId="2d088ed6-0a98-46db-a6ce-9daf67945352" providerId="ADAL" clId="{0B04E4D9-CF93-432F-8FB6-65B18EEAADFD}" dt="2024-06-18T07:49:26.331" v="8"/>
          <ac:cxnSpMkLst>
            <pc:docMk/>
            <pc:sldMk cId="4142636790" sldId="8769"/>
            <ac:cxnSpMk id="4" creationId="{83CA7AC5-366E-03CC-9FE0-224D22DDF317}"/>
          </ac:cxnSpMkLst>
        </pc:cxnChg>
        <pc:cxnChg chg="add mod">
          <ac:chgData name="Ida Høst Poulsen" userId="2d088ed6-0a98-46db-a6ce-9daf67945352" providerId="ADAL" clId="{0B04E4D9-CF93-432F-8FB6-65B18EEAADFD}" dt="2024-06-18T07:49:26.331" v="8"/>
          <ac:cxnSpMkLst>
            <pc:docMk/>
            <pc:sldMk cId="4142636790" sldId="8769"/>
            <ac:cxnSpMk id="6" creationId="{9703DBD4-DE97-C197-C7E9-7472DB505D95}"/>
          </ac:cxnSpMkLst>
        </pc:cxnChg>
        <pc:cxnChg chg="add mod">
          <ac:chgData name="Ida Høst Poulsen" userId="2d088ed6-0a98-46db-a6ce-9daf67945352" providerId="ADAL" clId="{0B04E4D9-CF93-432F-8FB6-65B18EEAADFD}" dt="2024-06-18T07:49:26.331" v="8"/>
          <ac:cxnSpMkLst>
            <pc:docMk/>
            <pc:sldMk cId="4142636790" sldId="8769"/>
            <ac:cxnSpMk id="7" creationId="{0D245C3C-C133-5648-4221-DCE905DEF356}"/>
          </ac:cxnSpMkLst>
        </pc:cxnChg>
        <pc:cxnChg chg="add mod">
          <ac:chgData name="Ida Høst Poulsen" userId="2d088ed6-0a98-46db-a6ce-9daf67945352" providerId="ADAL" clId="{0B04E4D9-CF93-432F-8FB6-65B18EEAADFD}" dt="2024-06-18T07:49:26.331" v="8"/>
          <ac:cxnSpMkLst>
            <pc:docMk/>
            <pc:sldMk cId="4142636790" sldId="8769"/>
            <ac:cxnSpMk id="8" creationId="{B8E7A926-20CE-E589-73C1-D2F482F62155}"/>
          </ac:cxnSpMkLst>
        </pc:cxnChg>
        <pc:cxnChg chg="add mod">
          <ac:chgData name="Ida Høst Poulsen" userId="2d088ed6-0a98-46db-a6ce-9daf67945352" providerId="ADAL" clId="{0B04E4D9-CF93-432F-8FB6-65B18EEAADFD}" dt="2024-06-18T07:49:26.331" v="8"/>
          <ac:cxnSpMkLst>
            <pc:docMk/>
            <pc:sldMk cId="4142636790" sldId="8769"/>
            <ac:cxnSpMk id="9" creationId="{948441D8-96BC-1B3B-A833-4C978470478E}"/>
          </ac:cxnSpMkLst>
        </pc:cxnChg>
        <pc:cxnChg chg="add mod">
          <ac:chgData name="Ida Høst Poulsen" userId="2d088ed6-0a98-46db-a6ce-9daf67945352" providerId="ADAL" clId="{0B04E4D9-CF93-432F-8FB6-65B18EEAADFD}" dt="2024-06-18T07:49:26.331" v="8"/>
          <ac:cxnSpMkLst>
            <pc:docMk/>
            <pc:sldMk cId="4142636790" sldId="8769"/>
            <ac:cxnSpMk id="89" creationId="{C88ACD33-8772-7464-9A19-D8E1FFCF861C}"/>
          </ac:cxnSpMkLst>
        </pc:cxnChg>
        <pc:cxnChg chg="add mod">
          <ac:chgData name="Ida Høst Poulsen" userId="2d088ed6-0a98-46db-a6ce-9daf67945352" providerId="ADAL" clId="{0B04E4D9-CF93-432F-8FB6-65B18EEAADFD}" dt="2024-06-18T07:49:26.331" v="8"/>
          <ac:cxnSpMkLst>
            <pc:docMk/>
            <pc:sldMk cId="4142636790" sldId="8769"/>
            <ac:cxnSpMk id="116" creationId="{5DFABB09-275A-EA75-DA65-527F04D88B69}"/>
          </ac:cxnSpMkLst>
        </pc:cxnChg>
      </pc:sldChg>
      <pc:sldChg chg="del">
        <pc:chgData name="Ida Høst Poulsen" userId="2d088ed6-0a98-46db-a6ce-9daf67945352" providerId="ADAL" clId="{0B04E4D9-CF93-432F-8FB6-65B18EEAADFD}" dt="2024-06-18T07:47:47.546" v="4" actId="2696"/>
        <pc:sldMkLst>
          <pc:docMk/>
          <pc:sldMk cId="2691124968" sldId="87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20/06/2024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20-06-2024</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73676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5672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16988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1827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97269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60962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69168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09500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94846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40767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0278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20-06-2024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827029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emf"/></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2.emf"/></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20-06-2024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20-06-2024</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20-06-2024</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20-06-2024</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20-06-2024</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20-06-2024</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09475"/>
            <a:ext cx="9774384"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39481"/>
            <a:ext cx="9773924"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9" name="Slide Number Placeholder 5"/>
          <p:cNvSpPr>
            <a:spLocks noGrp="1"/>
          </p:cNvSpPr>
          <p:nvPr>
            <p:ph type="sldNum" sz="quarter" idx="4"/>
          </p:nvPr>
        </p:nvSpPr>
        <p:spPr>
          <a:xfrm>
            <a:off x="10908620" y="6283328"/>
            <a:ext cx="480001" cy="155575"/>
          </a:xfrm>
          <a:prstGeom prst="rect">
            <a:avLst/>
          </a:prstGeom>
        </p:spPr>
        <p:txBody>
          <a:bodyPr vert="horz" wrap="square" lIns="0" tIns="0" rIns="0" bIns="0" numCol="1" anchor="ctr" anchorCtr="0" compatLnSpc="1">
            <a:prstTxWarp prst="textNoShape">
              <a:avLst/>
            </a:prstTxWarp>
          </a:bodyPr>
          <a:lstStyle>
            <a:lvl1pPr algn="r">
              <a:defRPr sz="257">
                <a:solidFill>
                  <a:schemeClr val="tx1"/>
                </a:solidFill>
              </a:defRPr>
            </a:lvl1pPr>
          </a:lstStyle>
          <a:p>
            <a:fld id="{31421AFA-3AE7-4CEA-BC9B-447859BED57B}" type="slidenum">
              <a:rPr lang="en-GB" smtClean="0"/>
              <a:pPr/>
              <a:t>‹#›</a:t>
            </a:fld>
            <a:endParaRPr lang="en-GB"/>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13F78D9-42B8-43DD-B9D4-11FA41011F45}" type="datetime1">
              <a:rPr lang="en-GB" smtClean="0"/>
              <a:t>20/06/2024</a:t>
            </a:fld>
            <a:endParaRPr lang="en-GB"/>
          </a:p>
        </p:txBody>
      </p:sp>
      <p:grpSp>
        <p:nvGrpSpPr>
          <p:cNvPr id="13" name="Group 12">
            <a:extLst>
              <a:ext uri="{FF2B5EF4-FFF2-40B4-BE49-F238E27FC236}">
                <a16:creationId xmlns:a16="http://schemas.microsoft.com/office/drawing/2014/main" id="{8CA71D2E-512F-4EB0-AAF9-E4FEBA858101}"/>
              </a:ext>
            </a:extLst>
          </p:cNvPr>
          <p:cNvGrpSpPr/>
          <p:nvPr userDrawn="1"/>
        </p:nvGrpSpPr>
        <p:grpSpPr>
          <a:xfrm>
            <a:off x="-1972350" y="1633992"/>
            <a:ext cx="1797025" cy="2906915"/>
            <a:chOff x="-1899137" y="-1"/>
            <a:chExt cx="1796791" cy="2907588"/>
          </a:xfrm>
        </p:grpSpPr>
        <p:grpSp>
          <p:nvGrpSpPr>
            <p:cNvPr id="14" name="Group 13">
              <a:extLst>
                <a:ext uri="{FF2B5EF4-FFF2-40B4-BE49-F238E27FC236}">
                  <a16:creationId xmlns:a16="http://schemas.microsoft.com/office/drawing/2014/main" id="{8404ACBE-98F7-42FA-B2C4-2BDACC351B5F}"/>
                </a:ext>
              </a:extLst>
            </p:cNvPr>
            <p:cNvGrpSpPr/>
            <p:nvPr userDrawn="1"/>
          </p:nvGrpSpPr>
          <p:grpSpPr>
            <a:xfrm>
              <a:off x="-1899137" y="-1"/>
              <a:ext cx="1796791" cy="2907588"/>
              <a:chOff x="9009867" y="1645032"/>
              <a:chExt cx="2365739" cy="3828268"/>
            </a:xfrm>
          </p:grpSpPr>
          <p:pic>
            <p:nvPicPr>
              <p:cNvPr id="16" name="Picture 15">
                <a:extLst>
                  <a:ext uri="{FF2B5EF4-FFF2-40B4-BE49-F238E27FC236}">
                    <a16:creationId xmlns:a16="http://schemas.microsoft.com/office/drawing/2014/main" id="{7674FC44-6BF9-46ED-9900-58E4FF056204}"/>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7" name="TextBox 16">
                <a:extLst>
                  <a:ext uri="{FF2B5EF4-FFF2-40B4-BE49-F238E27FC236}">
                    <a16:creationId xmlns:a16="http://schemas.microsoft.com/office/drawing/2014/main" id="{D5F5BB9B-F1EC-45D9-9CB7-D11256272499}"/>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8543A725-2ECD-475C-B8F2-4B95DD799F0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5D058906-F75B-403B-B22D-B41549B2401D}"/>
                </a:ext>
              </a:extLst>
            </p:cNvPr>
            <p:cNvPicPr>
              <a:picLocks noChangeAspect="1"/>
            </p:cNvPicPr>
            <p:nvPr userDrawn="1"/>
          </p:nvPicPr>
          <p:blipFill>
            <a:blip r:embed="rId3"/>
            <a:stretch>
              <a:fillRect/>
            </a:stretch>
          </p:blipFill>
          <p:spPr>
            <a:xfrm>
              <a:off x="-1884053" y="1200637"/>
              <a:ext cx="1418614" cy="1444137"/>
            </a:xfrm>
            <a:prstGeom prst="rect">
              <a:avLst/>
            </a:prstGeom>
          </p:spPr>
        </p:pic>
      </p:gr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4"/>
          <a:stretch>
            <a:fillRect/>
          </a:stretch>
        </p:blipFill>
        <p:spPr>
          <a:xfrm>
            <a:off x="798617" y="6158174"/>
            <a:ext cx="2826826" cy="255541"/>
          </a:xfrm>
          <a:prstGeom prst="rect">
            <a:avLst/>
          </a:prstGeom>
        </p:spPr>
      </p:pic>
    </p:spTree>
    <p:extLst>
      <p:ext uri="{BB962C8B-B14F-4D97-AF65-F5344CB8AC3E}">
        <p14:creationId xmlns:p14="http://schemas.microsoft.com/office/powerpoint/2010/main" val="1206217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3923"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463"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1289747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4382" cy="681390"/>
          </a:xfrm>
        </p:spPr>
        <p:txBody>
          <a:bodyPr tIns="0" anchor="t" anchorCtr="0"/>
          <a:lstStyle>
            <a:lvl1pPr>
              <a:defRPr sz="1539" cap="all" spc="-48" baseline="0" smtClean="0">
                <a:solidFill>
                  <a:schemeClr val="tx2"/>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923" cy="1254271"/>
          </a:xfrm>
        </p:spPr>
        <p:txBody>
          <a:bodyPr lIns="0"/>
          <a:lstStyle>
            <a:lvl1pPr marL="0" indent="0">
              <a:lnSpc>
                <a:spcPct val="100000"/>
              </a:lnSpc>
              <a:spcAft>
                <a:spcPts val="0"/>
              </a:spcAft>
              <a:buFontTx/>
              <a:buNone/>
              <a:defRPr sz="1539" b="1" cap="all" spc="-48" baseline="0" smtClean="0">
                <a:solidFill>
                  <a:schemeClr val="bg1"/>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solidFill>
                  <a:schemeClr val="bg1"/>
                </a:solidFill>
              </a:defRPr>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7800529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618" y="452438"/>
            <a:ext cx="7330441" cy="5254627"/>
          </a:xfrm>
        </p:spPr>
        <p:txBody>
          <a:bodyPr/>
          <a:lstStyle>
            <a:lvl1pPr>
              <a:defRPr sz="1539">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39E358D6-2C07-4588-BB20-50FD0000CCEB}" type="datetime1">
              <a:rPr lang="en-GB" smtClean="0"/>
              <a:t>20/06/2024</a:t>
            </a:fld>
            <a:endParaRPr lang="en-GB"/>
          </a:p>
        </p:txBody>
      </p:sp>
    </p:spTree>
    <p:extLst>
      <p:ext uri="{BB962C8B-B14F-4D97-AF65-F5344CB8AC3E}">
        <p14:creationId xmlns:p14="http://schemas.microsoft.com/office/powerpoint/2010/main" val="1245930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8"/>
            <a:ext cx="4886960" cy="5254627"/>
          </a:xfrm>
        </p:spPr>
        <p:txBody>
          <a:bodyPr/>
          <a:lstStyle>
            <a:lvl1pPr>
              <a:defRPr>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E6892AED-DD77-42C7-BB42-12F75B7E66E8}" type="datetime1">
              <a:rPr lang="en-GB" smtClean="0"/>
              <a:t>20/06/2024</a:t>
            </a:fld>
            <a:endParaRPr lang="en-GB"/>
          </a:p>
        </p:txBody>
      </p:sp>
    </p:spTree>
    <p:extLst>
      <p:ext uri="{BB962C8B-B14F-4D97-AF65-F5344CB8AC3E}">
        <p14:creationId xmlns:p14="http://schemas.microsoft.com/office/powerpoint/2010/main" val="14005564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617" y="453496"/>
            <a:ext cx="10590003" cy="748626"/>
          </a:xfrm>
        </p:spPr>
        <p:txBody>
          <a:bodyPr/>
          <a:lstStyle>
            <a:lvl1pPr>
              <a:defRPr>
                <a:solidFill>
                  <a:schemeClr val="bg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618" y="1633160"/>
            <a:ext cx="10590003" cy="4086866"/>
          </a:xfrm>
        </p:spPr>
        <p:txBody>
          <a:bodyPr/>
          <a:lstStyle>
            <a:lvl1pPr marL="116075" indent="-116075">
              <a:buFont typeface="+mj-lt"/>
              <a:buAutoNum type="arabicPeriod"/>
              <a:defRPr sz="449" b="1" cap="all" baseline="0">
                <a:solidFill>
                  <a:schemeClr val="bg1"/>
                </a:solidFill>
              </a:defRPr>
            </a:lvl1pPr>
            <a:lvl2pPr marL="201095" indent="-85020">
              <a:defRPr sz="449"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CD4A6F46-B6F7-4994-AAE4-379699F66888}" type="datetime1">
              <a:rPr lang="en-GB" smtClean="0"/>
              <a:t>20/06/2024</a:t>
            </a:fld>
            <a:endParaRPr lang="en-GB"/>
          </a:p>
        </p:txBody>
      </p:sp>
    </p:spTree>
    <p:extLst>
      <p:ext uri="{BB962C8B-B14F-4D97-AF65-F5344CB8AC3E}">
        <p14:creationId xmlns:p14="http://schemas.microsoft.com/office/powerpoint/2010/main" val="2707746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B98ADA4-E8FA-45D8-A667-5B7FA1A67187}" type="datetime1">
              <a:rPr lang="en-GB" smtClean="0"/>
              <a:t>20/06/2024</a:t>
            </a:fld>
            <a:endParaRPr lang="en-GB"/>
          </a:p>
        </p:txBody>
      </p:sp>
    </p:spTree>
    <p:extLst>
      <p:ext uri="{BB962C8B-B14F-4D97-AF65-F5344CB8AC3E}">
        <p14:creationId xmlns:p14="http://schemas.microsoft.com/office/powerpoint/2010/main" val="8175516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51C8650-3279-4A76-90A4-98B51440301C}" type="datetime1">
              <a:rPr lang="en-GB" smtClean="0"/>
              <a:t>20/06/2024</a:t>
            </a:fld>
            <a:endParaRPr lang="en-GB"/>
          </a:p>
        </p:txBody>
      </p:sp>
    </p:spTree>
    <p:extLst>
      <p:ext uri="{BB962C8B-B14F-4D97-AF65-F5344CB8AC3E}">
        <p14:creationId xmlns:p14="http://schemas.microsoft.com/office/powerpoint/2010/main" val="4985547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9" y="1644651"/>
            <a:ext cx="5703042"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B13202A9-DE11-408D-9B8A-7630BF567349}" type="datetime1">
              <a:rPr lang="en-GB" smtClean="0"/>
              <a:t>20/06/2024</a:t>
            </a:fld>
            <a:endParaRPr lang="en-GB"/>
          </a:p>
        </p:txBody>
      </p:sp>
    </p:spTree>
    <p:extLst>
      <p:ext uri="{BB962C8B-B14F-4D97-AF65-F5344CB8AC3E}">
        <p14:creationId xmlns:p14="http://schemas.microsoft.com/office/powerpoint/2010/main" val="206889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620D795-7D6C-4DDD-9364-2C8C35AA87F6}" type="datetime1">
              <a:rPr lang="en-GB" smtClean="0"/>
              <a:t>20/06/2024</a:t>
            </a:fld>
            <a:endParaRPr lang="en-GB"/>
          </a:p>
        </p:txBody>
      </p:sp>
    </p:spTree>
    <p:extLst>
      <p:ext uri="{BB962C8B-B14F-4D97-AF65-F5344CB8AC3E}">
        <p14:creationId xmlns:p14="http://schemas.microsoft.com/office/powerpoint/2010/main" val="15364914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8959428"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40" y="452439"/>
            <a:ext cx="801068" cy="800779"/>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B90C0BA-1BD5-469D-8018-C447C1EB2A93}" type="datetime1">
              <a:rPr lang="en-GB" smtClean="0"/>
              <a:t>20/06/2024</a:t>
            </a:fld>
            <a:endParaRPr lang="en-GB"/>
          </a:p>
        </p:txBody>
      </p:sp>
    </p:spTree>
    <p:extLst>
      <p:ext uri="{BB962C8B-B14F-4D97-AF65-F5344CB8AC3E}">
        <p14:creationId xmlns:p14="http://schemas.microsoft.com/office/powerpoint/2010/main" val="28104539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89594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2539" y="1644654"/>
            <a:ext cx="818271" cy="817975"/>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2DADF78-B3EF-4042-B2F9-5AAFBCE5A22E}" type="datetime1">
              <a:rPr lang="en-GB" smtClean="0"/>
              <a:t>20/06/2024</a:t>
            </a:fld>
            <a:endParaRPr lang="en-GB"/>
          </a:p>
        </p:txBody>
      </p:sp>
    </p:spTree>
    <p:extLst>
      <p:ext uri="{BB962C8B-B14F-4D97-AF65-F5344CB8AC3E}">
        <p14:creationId xmlns:p14="http://schemas.microsoft.com/office/powerpoint/2010/main" val="40153172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651594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9058" y="1644653"/>
            <a:ext cx="3259562" cy="3239941"/>
          </a:xfrm>
          <a:noFill/>
          <a:ln>
            <a:noFill/>
          </a:ln>
        </p:spPr>
        <p:txBody>
          <a:bodyPr lIns="38399" tIns="0" anchor="t" anchorCtr="0"/>
          <a:lstStyle>
            <a:lvl1pPr marL="0" indent="0">
              <a:buNone/>
              <a:defRPr sz="577">
                <a:solidFill>
                  <a:schemeClr val="tx1"/>
                </a:solidFill>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BA51A42-5836-428D-B66B-B65A92E2CCAA}" type="datetime1">
              <a:rPr lang="en-GB" smtClean="0"/>
              <a:t>20/06/2024</a:t>
            </a:fld>
            <a:endParaRPr lang="en-GB"/>
          </a:p>
        </p:txBody>
      </p:sp>
    </p:spTree>
    <p:extLst>
      <p:ext uri="{BB962C8B-B14F-4D97-AF65-F5344CB8AC3E}">
        <p14:creationId xmlns:p14="http://schemas.microsoft.com/office/powerpoint/2010/main" val="2687399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7" y="1644269"/>
            <a:ext cx="4074055" cy="4062797"/>
          </a:xfrm>
        </p:spPr>
        <p:txBody>
          <a:bodyPr/>
          <a:lstStyle>
            <a:lvl1pPr marL="0" indent="0">
              <a:buNone/>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36937CD-C8B6-42FA-9EC6-EF300AFFE646}" type="datetime1">
              <a:rPr lang="en-GB" smtClean="0"/>
              <a:t>20/06/2024</a:t>
            </a:fld>
            <a:endParaRPr lang="en-GB"/>
          </a:p>
        </p:txBody>
      </p:sp>
    </p:spTree>
    <p:extLst>
      <p:ext uri="{BB962C8B-B14F-4D97-AF65-F5344CB8AC3E}">
        <p14:creationId xmlns:p14="http://schemas.microsoft.com/office/powerpoint/2010/main" val="8872772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3" y="4991259"/>
            <a:ext cx="2445068"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41465" y="1633992"/>
            <a:ext cx="1797025" cy="2906915"/>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E10093C-62DA-496A-9DBF-6F8D26F3BF2E}" type="datetime1">
              <a:rPr lang="en-GB" smtClean="0"/>
              <a:t>20/06/2024</a:t>
            </a:fld>
            <a:endParaRPr lang="en-GB"/>
          </a:p>
        </p:txBody>
      </p:sp>
    </p:spTree>
    <p:extLst>
      <p:ext uri="{BB962C8B-B14F-4D97-AF65-F5344CB8AC3E}">
        <p14:creationId xmlns:p14="http://schemas.microsoft.com/office/powerpoint/2010/main" val="84829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1"/>
            <a:ext cx="244347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3" y="1644391"/>
            <a:ext cx="2445068"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41465" y="1633992"/>
            <a:ext cx="1797025" cy="2906915"/>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79F0066-3164-42E7-92E6-6ECB81B57310}" type="datetime1">
              <a:rPr lang="en-GB" smtClean="0"/>
              <a:t>20/06/2024</a:t>
            </a:fld>
            <a:endParaRPr lang="en-GB"/>
          </a:p>
        </p:txBody>
      </p:sp>
    </p:spTree>
    <p:extLst>
      <p:ext uri="{BB962C8B-B14F-4D97-AF65-F5344CB8AC3E}">
        <p14:creationId xmlns:p14="http://schemas.microsoft.com/office/powerpoint/2010/main" val="1695509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350" y="1633992"/>
            <a:ext cx="1797025" cy="2906915"/>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10351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41465" y="1633992"/>
            <a:ext cx="1797025" cy="2906915"/>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4056592" y="1644652"/>
            <a:ext cx="73320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9" y="1644391"/>
            <a:ext cx="2443480"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9" y="4991259"/>
            <a:ext cx="2443479"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E8FCDCF-FAAC-48D8-97CE-71AEDA9EFE29}" type="datetime1">
              <a:rPr lang="en-GB" smtClean="0"/>
              <a:t>20/06/2024</a:t>
            </a:fld>
            <a:endParaRPr lang="en-GB"/>
          </a:p>
        </p:txBody>
      </p:sp>
    </p:spTree>
    <p:extLst>
      <p:ext uri="{BB962C8B-B14F-4D97-AF65-F5344CB8AC3E}">
        <p14:creationId xmlns:p14="http://schemas.microsoft.com/office/powerpoint/2010/main" val="14470728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9"/>
            <a:ext cx="4072466" cy="748626"/>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536905"/>
            <a:ext cx="5703042"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7E088B74-D5F8-4D6D-B466-6D0723103653}" type="datetime1">
              <a:rPr lang="en-GB" smtClean="0"/>
              <a:t>20/06/2024</a:t>
            </a:fld>
            <a:endParaRPr lang="en-GB"/>
          </a:p>
        </p:txBody>
      </p:sp>
    </p:spTree>
    <p:extLst>
      <p:ext uri="{BB962C8B-B14F-4D97-AF65-F5344CB8AC3E}">
        <p14:creationId xmlns:p14="http://schemas.microsoft.com/office/powerpoint/2010/main" val="4040794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617" y="452439"/>
            <a:ext cx="2443480" cy="748626"/>
          </a:xfrm>
        </p:spPr>
        <p:txBody>
          <a:bodyPr/>
          <a:lstStyle/>
          <a:p>
            <a:r>
              <a:rPr lang="en-US"/>
              <a:t>Click to edit Master title style</a:t>
            </a:r>
            <a:endParaRPr lang="en-GB"/>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9" y="1644653"/>
            <a:ext cx="2443480" cy="4061090"/>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592" y="5388899"/>
            <a:ext cx="7332029"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592" y="536905"/>
            <a:ext cx="7332029"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2EEB1991-01A7-4A1C-9C66-872C05E5583D}" type="datetime1">
              <a:rPr lang="en-GB" smtClean="0"/>
              <a:t>20/06/2024</a:t>
            </a:fld>
            <a:endParaRPr lang="en-GB"/>
          </a:p>
        </p:txBody>
      </p:sp>
    </p:spTree>
    <p:extLst>
      <p:ext uri="{BB962C8B-B14F-4D97-AF65-F5344CB8AC3E}">
        <p14:creationId xmlns:p14="http://schemas.microsoft.com/office/powerpoint/2010/main" val="1730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10590003" cy="748626"/>
          </a:xfrm>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10C8F63-746D-49AA-89DD-F720C3C3E8E3}" type="datetime1">
              <a:rPr lang="en-GB" smtClean="0"/>
              <a:t>20/06/2024</a:t>
            </a:fld>
            <a:endParaRPr lang="en-GB"/>
          </a:p>
        </p:txBody>
      </p:sp>
    </p:spTree>
    <p:extLst>
      <p:ext uri="{BB962C8B-B14F-4D97-AF65-F5344CB8AC3E}">
        <p14:creationId xmlns:p14="http://schemas.microsoft.com/office/powerpoint/2010/main" val="2739044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2443480" cy="3744247"/>
          </a:xfrm>
          <a:solidFill>
            <a:srgbClr val="F6F6F4"/>
          </a:solidFill>
        </p:spPr>
        <p:txBody>
          <a:bodyPr tIns="0" anchor="t" anchorCtr="0"/>
          <a:lstStyle>
            <a:lvl1pPr marL="0" indent="0">
              <a:buNone/>
              <a:defRPr/>
            </a:lvl1pPr>
          </a:lstStyle>
          <a:p>
            <a:r>
              <a:rPr lang="en-GB" noProof="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7D9B8B2-2B26-4659-AFD3-8F852FE9A4D5}" type="datetime1">
              <a:rPr lang="en-GB" smtClean="0"/>
              <a:t>20/06/2024</a:t>
            </a:fld>
            <a:endParaRPr lang="en-GB"/>
          </a:p>
        </p:txBody>
      </p:sp>
    </p:spTree>
    <p:extLst>
      <p:ext uri="{BB962C8B-B14F-4D97-AF65-F5344CB8AC3E}">
        <p14:creationId xmlns:p14="http://schemas.microsoft.com/office/powerpoint/2010/main" val="23184147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7" y="536906"/>
            <a:ext cx="10590003" cy="4851993"/>
          </a:xfrm>
          <a:solidFill>
            <a:srgbClr val="F6F6F4"/>
          </a:solidFill>
        </p:spPr>
        <p:txBody>
          <a:bodyPr tIns="0" anchor="t" anchorCtr="0"/>
          <a:lstStyle>
            <a:lvl1pPr>
              <a:buNone/>
              <a:defRPr/>
            </a:lvl1pPr>
          </a:lstStyle>
          <a:p>
            <a:r>
              <a:rPr lang="en-GB" noProof="0"/>
              <a:t>Mark placeholder to insert image</a:t>
            </a:r>
          </a:p>
        </p:txBody>
      </p:sp>
      <p:sp>
        <p:nvSpPr>
          <p:cNvPr id="4" name="Title 1"/>
          <p:cNvSpPr>
            <a:spLocks noGrp="1"/>
          </p:cNvSpPr>
          <p:nvPr>
            <p:ph type="title"/>
          </p:nvPr>
        </p:nvSpPr>
        <p:spPr>
          <a:xfrm>
            <a:off x="1613111" y="906489"/>
            <a:ext cx="3257974" cy="2157549"/>
          </a:xfrm>
        </p:spPr>
        <p:txBody>
          <a:bodyPr/>
          <a:lstStyle/>
          <a:p>
            <a:r>
              <a:rPr lang="en-US"/>
              <a:t>Click to edit Master title style</a:t>
            </a:r>
            <a:endParaRPr lang="en-GB"/>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30" y="5388899"/>
            <a:ext cx="1059159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2D02C2F-C8D1-4CA6-BC85-74B401D907FB}" type="datetime1">
              <a:rPr lang="en-GB" smtClean="0"/>
              <a:t>20/06/2024</a:t>
            </a:fld>
            <a:endParaRPr lang="en-GB"/>
          </a:p>
        </p:txBody>
      </p:sp>
    </p:spTree>
    <p:extLst>
      <p:ext uri="{BB962C8B-B14F-4D97-AF65-F5344CB8AC3E}">
        <p14:creationId xmlns:p14="http://schemas.microsoft.com/office/powerpoint/2010/main" val="262584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30" y="5387834"/>
            <a:ext cx="407405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9" y="5387836"/>
            <a:ext cx="5703042"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3"/>
            <a:ext cx="4072467" cy="3743181"/>
          </a:xfrm>
          <a:solidFill>
            <a:srgbClr val="F6F6F4"/>
          </a:solidFill>
        </p:spPr>
        <p:txBody>
          <a:bodyPr tIns="0" anchor="t" anchorCtr="0"/>
          <a:lstStyle>
            <a:lvl1pPr>
              <a:buNone/>
              <a:defRPr/>
            </a:lvl1pPr>
          </a:lstStyle>
          <a:p>
            <a:r>
              <a:rPr lang="en-GB" noProof="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317641B-8A6E-4000-8D18-8C26E74C5E0D}" type="datetime1">
              <a:rPr lang="en-GB" smtClean="0"/>
              <a:t>20/06/2024</a:t>
            </a:fld>
            <a:endParaRPr lang="en-GB"/>
          </a:p>
        </p:txBody>
      </p:sp>
    </p:spTree>
    <p:extLst>
      <p:ext uri="{BB962C8B-B14F-4D97-AF65-F5344CB8AC3E}">
        <p14:creationId xmlns:p14="http://schemas.microsoft.com/office/powerpoint/2010/main" val="2402738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8144935"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814493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8046" y="5387836"/>
            <a:ext cx="1630575"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9976E51-1FC3-4474-950D-AA48067650FE}" type="datetime1">
              <a:rPr lang="en-GB" smtClean="0"/>
              <a:t>20/06/2024</a:t>
            </a:fld>
            <a:endParaRPr lang="en-GB"/>
          </a:p>
        </p:txBody>
      </p:sp>
    </p:spTree>
    <p:extLst>
      <p:ext uri="{BB962C8B-B14F-4D97-AF65-F5344CB8AC3E}">
        <p14:creationId xmlns:p14="http://schemas.microsoft.com/office/powerpoint/2010/main" val="21659609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9" y="5387836"/>
            <a:ext cx="3257974"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5" y="5387836"/>
            <a:ext cx="3257974"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9B1F6A8-6B7A-461C-8C18-9117AB04685F}" type="datetime1">
              <a:rPr lang="en-GB" smtClean="0"/>
              <a:t>20/06/2024</a:t>
            </a:fld>
            <a:endParaRPr lang="en-GB"/>
          </a:p>
        </p:txBody>
      </p:sp>
    </p:spTree>
    <p:extLst>
      <p:ext uri="{BB962C8B-B14F-4D97-AF65-F5344CB8AC3E}">
        <p14:creationId xmlns:p14="http://schemas.microsoft.com/office/powerpoint/2010/main" val="1823737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4886961"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500070" y="5387835"/>
            <a:ext cx="2443482" cy="317908"/>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8046" y="5387836"/>
            <a:ext cx="1630575" cy="317907"/>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4886961"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500072" y="1644650"/>
            <a:ext cx="2443480"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70B47BD-1B93-49E8-8F1A-50F28146FAEE}" type="datetime1">
              <a:rPr lang="en-GB" smtClean="0"/>
              <a:t>20/06/2024</a:t>
            </a:fld>
            <a:endParaRPr lang="en-GB"/>
          </a:p>
        </p:txBody>
      </p:sp>
    </p:spTree>
    <p:extLst>
      <p:ext uri="{BB962C8B-B14F-4D97-AF65-F5344CB8AC3E}">
        <p14:creationId xmlns:p14="http://schemas.microsoft.com/office/powerpoint/2010/main" val="478633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5701454"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8217C0B-9033-4A97-8B9B-43B4113B467B}" type="datetime1">
              <a:rPr lang="en-GB" smtClean="0"/>
              <a:t>20/06/2024</a:t>
            </a:fld>
            <a:endParaRPr lang="en-GB"/>
          </a:p>
        </p:txBody>
      </p:sp>
    </p:spTree>
    <p:extLst>
      <p:ext uri="{BB962C8B-B14F-4D97-AF65-F5344CB8AC3E}">
        <p14:creationId xmlns:p14="http://schemas.microsoft.com/office/powerpoint/2010/main" val="5795388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93200B9-2419-488B-B3B4-69557D1FB50C}" type="datetime1">
              <a:rPr lang="en-GB" smtClean="0"/>
              <a:t>20/06/2024</a:t>
            </a:fld>
            <a:endParaRPr lang="en-GB"/>
          </a:p>
        </p:txBody>
      </p:sp>
    </p:spTree>
    <p:extLst>
      <p:ext uri="{BB962C8B-B14F-4D97-AF65-F5344CB8AC3E}">
        <p14:creationId xmlns:p14="http://schemas.microsoft.com/office/powerpoint/2010/main" val="81964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7836"/>
            <a:ext cx="5703042"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7" cy="1483526"/>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36191CC-81E4-40E2-A3EA-FD9630412644}" type="datetime1">
              <a:rPr lang="en-GB" smtClean="0"/>
              <a:t>20/06/2024</a:t>
            </a:fld>
            <a:endParaRPr lang="en-GB"/>
          </a:p>
        </p:txBody>
      </p:sp>
    </p:spTree>
    <p:extLst>
      <p:ext uri="{BB962C8B-B14F-4D97-AF65-F5344CB8AC3E}">
        <p14:creationId xmlns:p14="http://schemas.microsoft.com/office/powerpoint/2010/main" val="389059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20-06-2024</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8899"/>
            <a:ext cx="5703042" cy="316843"/>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5"/>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178DCDE-D1A1-4EB4-8F09-37541DFBB130}" type="datetime1">
              <a:rPr lang="en-GB" smtClean="0"/>
              <a:t>20/06/2024</a:t>
            </a:fld>
            <a:endParaRPr lang="en-GB"/>
          </a:p>
        </p:txBody>
      </p:sp>
    </p:spTree>
    <p:extLst>
      <p:ext uri="{BB962C8B-B14F-4D97-AF65-F5344CB8AC3E}">
        <p14:creationId xmlns:p14="http://schemas.microsoft.com/office/powerpoint/2010/main" val="9743611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953"/>
            <a:ext cx="325956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849" y="3145672"/>
            <a:ext cx="648677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1086" y="5387953"/>
            <a:ext cx="1625811"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4566" y="5387953"/>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8046" y="5387953"/>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1"/>
            <a:ext cx="6517536" cy="1483526"/>
          </a:xfrm>
          <a:solidFill>
            <a:srgbClr val="F6F6F4"/>
          </a:solidFill>
        </p:spPr>
        <p:txBody>
          <a:bodyPr tIns="0" anchor="t" anchorCtr="0"/>
          <a:lstStyle>
            <a:lvl1pPr marL="0" indent="0">
              <a:buNone/>
              <a:defRPr/>
            </a:lvl1pPr>
          </a:lstStyle>
          <a:p>
            <a:r>
              <a:rPr lang="en-GB" noProof="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1085" y="3905096"/>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5944EB0A-8F31-4F12-A58B-82FA23A642B9}" type="datetime1">
              <a:rPr lang="en-GB" smtClean="0"/>
              <a:t>20/06/2024</a:t>
            </a:fld>
            <a:endParaRPr lang="en-GB"/>
          </a:p>
        </p:txBody>
      </p:sp>
    </p:spTree>
    <p:extLst>
      <p:ext uri="{BB962C8B-B14F-4D97-AF65-F5344CB8AC3E}">
        <p14:creationId xmlns:p14="http://schemas.microsoft.com/office/powerpoint/2010/main" val="3192531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7"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p>
        </p:txBody>
      </p:sp>
      <p:sp>
        <p:nvSpPr>
          <p:cNvPr id="2" name="Title 1"/>
          <p:cNvSpPr>
            <a:spLocks noGrp="1"/>
          </p:cNvSpPr>
          <p:nvPr>
            <p:ph type="title"/>
          </p:nvPr>
        </p:nvSpPr>
        <p:spPr>
          <a:xfrm>
            <a:off x="817035" y="452439"/>
            <a:ext cx="10556574" cy="1056000"/>
          </a:xfrm>
        </p:spPr>
        <p:txBody>
          <a:bodyPr/>
          <a:lstStyle>
            <a:lvl1pPr>
              <a:defRPr>
                <a:solidFill>
                  <a:schemeClr val="tx2"/>
                </a:solidFill>
              </a:defRPr>
            </a:lvl1pPr>
          </a:lstStyle>
          <a:p>
            <a:r>
              <a:rPr lang="en-US" noProof="0"/>
              <a:t>Click to edit Master title style</a:t>
            </a:r>
            <a:endParaRPr lang="en-GB" noProof="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4765572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6"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7386470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1026" b="0" cap="none">
                <a:solidFill>
                  <a:schemeClr val="tx1"/>
                </a:solidFill>
              </a:defRPr>
            </a:lvl1pPr>
          </a:lstStyle>
          <a:p>
            <a:r>
              <a:rPr lang="en-GB"/>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3" y="5018936"/>
            <a:ext cx="7332990" cy="1084011"/>
          </a:xfrm>
        </p:spPr>
        <p:txBody>
          <a:bodyPr lIns="0"/>
          <a:lstStyle>
            <a:lvl1pPr marL="0" indent="0">
              <a:buFont typeface="Arial" panose="020B0604020202020204" pitchFamily="34" charset="0"/>
              <a:buChar char="​"/>
              <a:defRPr sz="513" baseline="0">
                <a:solidFill>
                  <a:schemeClr val="tx1"/>
                </a:solidFill>
              </a:defRPr>
            </a:lvl1pPr>
          </a:lstStyle>
          <a:p>
            <a:pPr lvl="0"/>
            <a:r>
              <a:rPr lang="en-GB"/>
              <a:t>Name, Title</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542" y="2249831"/>
            <a:ext cx="1671854" cy="2829504"/>
          </a:xfrm>
          <a:prstGeom prst="rect">
            <a:avLst/>
          </a:prstGeom>
          <a:noFill/>
          <a:ln w="9525">
            <a:noFill/>
            <a:miter lim="800000"/>
            <a:headEnd/>
            <a:tailEnd/>
          </a:ln>
          <a:effectLst/>
        </p:spPr>
        <p:txBody>
          <a:bodyPr vert="horz" wrap="square" lIns="11546" tIns="0" rIns="0" bIns="0" numCol="1" rtlCol="0" anchor="t" anchorCtr="0" compatLnSpc="1">
            <a:prstTxWarp prst="textNoShape">
              <a:avLst/>
            </a:prstTxWarp>
            <a:noAutofit/>
          </a:bodyPr>
          <a:lstStyle/>
          <a:p>
            <a:pPr marL="4073" marR="0" indent="-8145" algn="l" defTabSz="146621" rtl="0" eaLnBrk="0" fontAlgn="base" latinLnBrk="0" hangingPunct="0">
              <a:lnSpc>
                <a:spcPts val="694"/>
              </a:lnSpc>
              <a:spcBef>
                <a:spcPct val="0"/>
              </a:spcBef>
              <a:spcAft>
                <a:spcPts val="481"/>
              </a:spcAft>
              <a:buClrTx/>
              <a:buSzTx/>
              <a:tabLst/>
            </a:pPr>
            <a:r>
              <a:rPr kumimoji="0" lang="en-GB" sz="6382"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tx1"/>
                </a:solidFill>
              </a:defRPr>
            </a:lvl1pPr>
          </a:lstStyle>
          <a:p>
            <a:pPr algn="r"/>
            <a:endParaRPr lang="en-GB"/>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A8D4E2C-4AD4-4902-9AA6-258C412AEED1}" type="datetime1">
              <a:rPr lang="en-GB" smtClean="0"/>
              <a:t>20/06/2024</a:t>
            </a:fld>
            <a:endParaRPr lang="en-GB"/>
          </a:p>
        </p:txBody>
      </p:sp>
    </p:spTree>
    <p:extLst>
      <p:ext uri="{BB962C8B-B14F-4D97-AF65-F5344CB8AC3E}">
        <p14:creationId xmlns:p14="http://schemas.microsoft.com/office/powerpoint/2010/main" val="3416332022"/>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2E10D1A-D613-41CE-B02A-846290684BA0}" type="datetime1">
              <a:rPr lang="en-GB" smtClean="0"/>
              <a:t>20/06/2024</a:t>
            </a:fld>
            <a:endParaRPr lang="en-GB"/>
          </a:p>
        </p:txBody>
      </p:sp>
    </p:spTree>
    <p:extLst>
      <p:ext uri="{BB962C8B-B14F-4D97-AF65-F5344CB8AC3E}">
        <p14:creationId xmlns:p14="http://schemas.microsoft.com/office/powerpoint/2010/main" val="1225143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7FB7D42-25F0-4925-AB91-37097B4A81F1}" type="datetime1">
              <a:rPr lang="en-GB" smtClean="0"/>
              <a:t>20/06/2024</a:t>
            </a:fld>
            <a:endParaRPr lang="en-GB"/>
          </a:p>
        </p:txBody>
      </p:sp>
    </p:spTree>
    <p:extLst>
      <p:ext uri="{BB962C8B-B14F-4D97-AF65-F5344CB8AC3E}">
        <p14:creationId xmlns:p14="http://schemas.microsoft.com/office/powerpoint/2010/main" val="11638281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 name="Title Placeholder 1"/>
          <p:cNvSpPr>
            <a:spLocks noGrp="1"/>
          </p:cNvSpPr>
          <p:nvPr>
            <p:ph type="ctrTitle"/>
          </p:nvPr>
        </p:nvSpPr>
        <p:spPr>
          <a:xfrm>
            <a:off x="798617" y="452440"/>
            <a:ext cx="10590003" cy="1196444"/>
          </a:xfrm>
        </p:spPr>
        <p:txBody>
          <a:bodyPr tIns="0"/>
          <a:lstStyle>
            <a:lvl1pPr>
              <a:defRPr sz="1026" cap="all" baseline="0" smtClean="0">
                <a:solidFill>
                  <a:schemeClr val="bg1"/>
                </a:solidFill>
                <a:latin typeface="Verdana" pitchFamily="34" charset="0"/>
              </a:defRPr>
            </a:lvl1pPr>
          </a:lstStyle>
          <a:p>
            <a:r>
              <a:rPr lang="en-US" noProof="0"/>
              <a:t>Click to edit Master title style</a:t>
            </a:r>
            <a:endParaRPr lang="en-GB" noProof="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20/06/2024</a:t>
            </a:fld>
            <a:endParaRPr lang="en-GB"/>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3827054176"/>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9"/>
            <a:ext cx="4886960" cy="4431940"/>
          </a:xfrm>
        </p:spPr>
        <p:txBody>
          <a:bodyPr/>
          <a:lstStyle>
            <a:lvl1pPr>
              <a:defRPr>
                <a:solidFill>
                  <a:schemeClr val="bg1"/>
                </a:solidFill>
              </a:defRPr>
            </a:lvl1pPr>
          </a:lstStyle>
          <a:p>
            <a:r>
              <a:rPr lang="en-GB"/>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9" y="4970200"/>
            <a:ext cx="4886960" cy="365370"/>
          </a:xfrm>
        </p:spPr>
        <p:txBody>
          <a:bodyPr lIns="0" anchor="b" anchorCtr="0"/>
          <a:lstStyle>
            <a:lvl1pPr marL="0" indent="0">
              <a:buFont typeface="Arial" panose="020B0604020202020204" pitchFamily="34" charset="0"/>
              <a:buChar char="​"/>
              <a:defRPr sz="513">
                <a:solidFill>
                  <a:schemeClr val="bg1"/>
                </a:solidFill>
              </a:defRPr>
            </a:lvl1pPr>
          </a:lstStyle>
          <a:p>
            <a:pPr lvl="0"/>
            <a:r>
              <a:rPr lang="en-GB"/>
              <a:t>Name, Department </a:t>
            </a:r>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9" y="5332765"/>
            <a:ext cx="4886960" cy="424314"/>
          </a:xfrm>
        </p:spPr>
        <p:txBody>
          <a:bodyPr/>
          <a:lstStyle>
            <a:lvl1pPr marL="0" indent="0">
              <a:spcAft>
                <a:spcPts val="0"/>
              </a:spcAft>
              <a:buFontTx/>
              <a:buNone/>
              <a:defRPr sz="513">
                <a:solidFill>
                  <a:schemeClr val="bg1"/>
                </a:solidFill>
              </a:defRPr>
            </a:lvl1pPr>
            <a:lvl2pPr marL="126995" indent="0">
              <a:buFontTx/>
              <a:buNone/>
              <a:defRPr sz="513">
                <a:solidFill>
                  <a:schemeClr val="bg1"/>
                </a:solidFill>
              </a:defRPr>
            </a:lvl2pPr>
            <a:lvl3pPr marL="233208" indent="0">
              <a:buFontTx/>
              <a:buNone/>
              <a:defRPr sz="513">
                <a:solidFill>
                  <a:schemeClr val="bg1"/>
                </a:solidFill>
              </a:defRPr>
            </a:lvl3pPr>
            <a:lvl4pPr>
              <a:buFontTx/>
              <a:buNone/>
              <a:defRPr sz="513">
                <a:solidFill>
                  <a:schemeClr val="bg1"/>
                </a:solidFill>
              </a:defRPr>
            </a:lvl4pPr>
            <a:lvl5pPr>
              <a:buFontTx/>
              <a:buNone/>
              <a:defRPr sz="513">
                <a:solidFill>
                  <a:schemeClr val="bg1"/>
                </a:solidFill>
              </a:defRPr>
            </a:lvl5pPr>
          </a:lstStyle>
          <a:p>
            <a:pPr lvl="0"/>
            <a:r>
              <a:rPr lang="en-GB"/>
              <a:t>xxx@ramboll.com</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5E849237-3873-4459-A547-67B1C8011873}" type="datetime1">
              <a:rPr lang="en-GB" smtClean="0"/>
              <a:t>20/06/2024</a:t>
            </a:fld>
            <a:endParaRPr lang="en-GB"/>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618" y="6158174"/>
            <a:ext cx="2826825" cy="255541"/>
          </a:xfrm>
          <a:prstGeom prst="rect">
            <a:avLst/>
          </a:prstGeom>
        </p:spPr>
      </p:pic>
    </p:spTree>
    <p:extLst>
      <p:ext uri="{BB962C8B-B14F-4D97-AF65-F5344CB8AC3E}">
        <p14:creationId xmlns:p14="http://schemas.microsoft.com/office/powerpoint/2010/main" val="335118826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1" y="1240"/>
            <a:ext cx="12192000" cy="6855521"/>
          </a:xfrm>
          <a:prstGeom prst="rect">
            <a:avLst/>
          </a:prstGeom>
        </p:spPr>
      </p:pic>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20/06/2024</a:t>
            </a:fld>
            <a:endParaRPr lang="en-GB"/>
          </a:p>
        </p:txBody>
      </p:sp>
    </p:spTree>
    <p:extLst>
      <p:ext uri="{BB962C8B-B14F-4D97-AF65-F5344CB8AC3E}">
        <p14:creationId xmlns:p14="http://schemas.microsoft.com/office/powerpoint/2010/main" val="13437969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20-06-2024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09475"/>
            <a:ext cx="9774384" cy="681390"/>
          </a:xfrm>
        </p:spPr>
        <p:txBody>
          <a:bodyPr tIns="0" anchor="t" anchorCtr="0"/>
          <a:lstStyle>
            <a:lvl1pPr>
              <a:defRPr sz="1539" cap="all" spc="-48"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39481"/>
            <a:ext cx="9773924"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endParaRPr lang="en-GB" dirty="0"/>
          </a:p>
        </p:txBody>
      </p:sp>
      <p:sp>
        <p:nvSpPr>
          <p:cNvPr id="9" name="Slide Number Placeholder 5"/>
          <p:cNvSpPr>
            <a:spLocks noGrp="1"/>
          </p:cNvSpPr>
          <p:nvPr>
            <p:ph type="sldNum" sz="quarter" idx="4"/>
          </p:nvPr>
        </p:nvSpPr>
        <p:spPr>
          <a:xfrm>
            <a:off x="10908620" y="6283328"/>
            <a:ext cx="480001" cy="155575"/>
          </a:xfrm>
          <a:prstGeom prst="rect">
            <a:avLst/>
          </a:prstGeom>
        </p:spPr>
        <p:txBody>
          <a:bodyPr vert="horz" wrap="square" lIns="0" tIns="0" rIns="0" bIns="0" numCol="1" anchor="ctr" anchorCtr="0" compatLnSpc="1">
            <a:prstTxWarp prst="textNoShape">
              <a:avLst/>
            </a:prstTxWarp>
          </a:bodyPr>
          <a:lstStyle>
            <a:lvl1pPr algn="r">
              <a:defRPr sz="257">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13F78D9-42B8-43DD-B9D4-11FA41011F45}" type="datetime1">
              <a:rPr lang="en-GB" smtClean="0"/>
              <a:t>20/06/2024</a:t>
            </a:fld>
            <a:endParaRPr lang="en-GB" dirty="0"/>
          </a:p>
        </p:txBody>
      </p:sp>
      <p:grpSp>
        <p:nvGrpSpPr>
          <p:cNvPr id="13" name="Group 12">
            <a:extLst>
              <a:ext uri="{FF2B5EF4-FFF2-40B4-BE49-F238E27FC236}">
                <a16:creationId xmlns:a16="http://schemas.microsoft.com/office/drawing/2014/main" id="{8CA71D2E-512F-4EB0-AAF9-E4FEBA858101}"/>
              </a:ext>
            </a:extLst>
          </p:cNvPr>
          <p:cNvGrpSpPr/>
          <p:nvPr userDrawn="1"/>
        </p:nvGrpSpPr>
        <p:grpSpPr>
          <a:xfrm>
            <a:off x="-1972350" y="1633992"/>
            <a:ext cx="1797025" cy="2906915"/>
            <a:chOff x="-1899137" y="-1"/>
            <a:chExt cx="1796791" cy="2907588"/>
          </a:xfrm>
        </p:grpSpPr>
        <p:grpSp>
          <p:nvGrpSpPr>
            <p:cNvPr id="14" name="Group 13">
              <a:extLst>
                <a:ext uri="{FF2B5EF4-FFF2-40B4-BE49-F238E27FC236}">
                  <a16:creationId xmlns:a16="http://schemas.microsoft.com/office/drawing/2014/main" id="{8404ACBE-98F7-42FA-B2C4-2BDACC351B5F}"/>
                </a:ext>
              </a:extLst>
            </p:cNvPr>
            <p:cNvGrpSpPr/>
            <p:nvPr userDrawn="1"/>
          </p:nvGrpSpPr>
          <p:grpSpPr>
            <a:xfrm>
              <a:off x="-1899137" y="-1"/>
              <a:ext cx="1796791" cy="2907588"/>
              <a:chOff x="9009867" y="1645032"/>
              <a:chExt cx="2365739" cy="3828268"/>
            </a:xfrm>
          </p:grpSpPr>
          <p:pic>
            <p:nvPicPr>
              <p:cNvPr id="16" name="Picture 15">
                <a:extLst>
                  <a:ext uri="{FF2B5EF4-FFF2-40B4-BE49-F238E27FC236}">
                    <a16:creationId xmlns:a16="http://schemas.microsoft.com/office/drawing/2014/main" id="{7674FC44-6BF9-46ED-9900-58E4FF056204}"/>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7" name="TextBox 16">
                <a:extLst>
                  <a:ext uri="{FF2B5EF4-FFF2-40B4-BE49-F238E27FC236}">
                    <a16:creationId xmlns:a16="http://schemas.microsoft.com/office/drawing/2014/main" id="{D5F5BB9B-F1EC-45D9-9CB7-D11256272499}"/>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8543A725-2ECD-475C-B8F2-4B95DD799F0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dirty="0">
                  <a:solidFill>
                    <a:schemeClr val="accent3"/>
                  </a:solidFill>
                </a:endParaRPr>
              </a:p>
            </p:txBody>
          </p:sp>
        </p:grpSp>
        <p:pic>
          <p:nvPicPr>
            <p:cNvPr id="15" name="Picture 14">
              <a:extLst>
                <a:ext uri="{FF2B5EF4-FFF2-40B4-BE49-F238E27FC236}">
                  <a16:creationId xmlns:a16="http://schemas.microsoft.com/office/drawing/2014/main" id="{5D058906-F75B-403B-B22D-B41549B2401D}"/>
                </a:ext>
              </a:extLst>
            </p:cNvPr>
            <p:cNvPicPr>
              <a:picLocks noChangeAspect="1"/>
            </p:cNvPicPr>
            <p:nvPr userDrawn="1"/>
          </p:nvPicPr>
          <p:blipFill>
            <a:blip r:embed="rId3"/>
            <a:stretch>
              <a:fillRect/>
            </a:stretch>
          </p:blipFill>
          <p:spPr>
            <a:xfrm>
              <a:off x="-1884053" y="1200637"/>
              <a:ext cx="1418614" cy="1444137"/>
            </a:xfrm>
            <a:prstGeom prst="rect">
              <a:avLst/>
            </a:prstGeom>
          </p:spPr>
        </p:pic>
      </p:gr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4"/>
          <a:stretch>
            <a:fillRect/>
          </a:stretch>
        </p:blipFill>
        <p:spPr>
          <a:xfrm>
            <a:off x="798617" y="6158174"/>
            <a:ext cx="2826826" cy="255541"/>
          </a:xfrm>
          <a:prstGeom prst="rect">
            <a:avLst/>
          </a:prstGeom>
        </p:spPr>
      </p:pic>
    </p:spTree>
    <p:extLst>
      <p:ext uri="{BB962C8B-B14F-4D97-AF65-F5344CB8AC3E}">
        <p14:creationId xmlns:p14="http://schemas.microsoft.com/office/powerpoint/2010/main" val="1023558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3923" cy="681390"/>
          </a:xfrm>
        </p:spPr>
        <p:txBody>
          <a:bodyPr tIns="0" anchor="t" anchorCtr="0"/>
          <a:lstStyle>
            <a:lvl1pPr>
              <a:defRPr sz="1539" cap="all" spc="-48"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463"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endParaRPr lang="en-GB" dirty="0"/>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32323996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4382" cy="681390"/>
          </a:xfrm>
        </p:spPr>
        <p:txBody>
          <a:bodyPr tIns="0" anchor="t" anchorCtr="0"/>
          <a:lstStyle>
            <a:lvl1pPr>
              <a:defRPr sz="1539" cap="all" spc="-48"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923" cy="1254271"/>
          </a:xfrm>
        </p:spPr>
        <p:txBody>
          <a:bodyPr lIns="0"/>
          <a:lstStyle>
            <a:lvl1pPr marL="0" indent="0">
              <a:lnSpc>
                <a:spcPct val="100000"/>
              </a:lnSpc>
              <a:spcAft>
                <a:spcPts val="0"/>
              </a:spcAft>
              <a:buFontTx/>
              <a:buNone/>
              <a:defRPr sz="1539" b="1" cap="all" spc="-48"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solidFill>
                  <a:schemeClr val="bg1"/>
                </a:solidFill>
              </a:defRPr>
            </a:lvl1pPr>
          </a:lstStyle>
          <a:p>
            <a:pPr lvl="0"/>
            <a:r>
              <a:rPr lang="en-GB"/>
              <a:t>Subtitle</a:t>
            </a:r>
            <a:endParaRPr lang="en-GB" dirty="0"/>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30453995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618" y="452438"/>
            <a:ext cx="7330441" cy="5254627"/>
          </a:xfrm>
        </p:spPr>
        <p:txBody>
          <a:bodyPr/>
          <a:lstStyle>
            <a:lvl1pPr>
              <a:defRPr sz="1539">
                <a:solidFill>
                  <a:schemeClr val="bg1"/>
                </a:solidFill>
              </a:defRPr>
            </a:lvl1pPr>
          </a:lstStyle>
          <a:p>
            <a:r>
              <a:rPr lang="en-GB" dirty="0"/>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39E358D6-2C07-4588-BB20-50FD0000CCEB}" type="datetime1">
              <a:rPr lang="en-GB" smtClean="0"/>
              <a:t>20/06/2024</a:t>
            </a:fld>
            <a:endParaRPr lang="en-GB" dirty="0"/>
          </a:p>
        </p:txBody>
      </p:sp>
    </p:spTree>
    <p:extLst>
      <p:ext uri="{BB962C8B-B14F-4D97-AF65-F5344CB8AC3E}">
        <p14:creationId xmlns:p14="http://schemas.microsoft.com/office/powerpoint/2010/main" val="8213060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8"/>
            <a:ext cx="4886960" cy="5254627"/>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E6892AED-DD77-42C7-BB42-12F75B7E66E8}" type="datetime1">
              <a:rPr lang="en-GB" smtClean="0"/>
              <a:t>20/06/2024</a:t>
            </a:fld>
            <a:endParaRPr lang="en-GB" dirty="0"/>
          </a:p>
        </p:txBody>
      </p:sp>
    </p:spTree>
    <p:extLst>
      <p:ext uri="{BB962C8B-B14F-4D97-AF65-F5344CB8AC3E}">
        <p14:creationId xmlns:p14="http://schemas.microsoft.com/office/powerpoint/2010/main" val="36202024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617" y="453496"/>
            <a:ext cx="10590003" cy="748626"/>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618" y="1633160"/>
            <a:ext cx="10590003" cy="4086866"/>
          </a:xfrm>
        </p:spPr>
        <p:txBody>
          <a:bodyPr/>
          <a:lstStyle>
            <a:lvl1pPr marL="116075" indent="-116075">
              <a:buFont typeface="+mj-lt"/>
              <a:buAutoNum type="arabicPeriod"/>
              <a:defRPr sz="449" b="1" cap="all" baseline="0">
                <a:solidFill>
                  <a:schemeClr val="bg1"/>
                </a:solidFill>
              </a:defRPr>
            </a:lvl1pPr>
            <a:lvl2pPr marL="201095" indent="-85020">
              <a:defRPr sz="449"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CD4A6F46-B6F7-4994-AAE4-379699F66888}" type="datetime1">
              <a:rPr lang="en-GB" smtClean="0"/>
              <a:t>20/06/2024</a:t>
            </a:fld>
            <a:endParaRPr lang="en-GB" dirty="0"/>
          </a:p>
        </p:txBody>
      </p:sp>
    </p:spTree>
    <p:extLst>
      <p:ext uri="{BB962C8B-B14F-4D97-AF65-F5344CB8AC3E}">
        <p14:creationId xmlns:p14="http://schemas.microsoft.com/office/powerpoint/2010/main" val="20535945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7" y="453496"/>
            <a:ext cx="10590003" cy="748626"/>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B98ADA4-E8FA-45D8-A667-5B7FA1A67187}" type="datetime1">
              <a:rPr lang="en-GB" smtClean="0"/>
              <a:t>20/06/2024</a:t>
            </a:fld>
            <a:endParaRPr lang="en-GB" dirty="0"/>
          </a:p>
        </p:txBody>
      </p:sp>
    </p:spTree>
    <p:extLst>
      <p:ext uri="{BB962C8B-B14F-4D97-AF65-F5344CB8AC3E}">
        <p14:creationId xmlns:p14="http://schemas.microsoft.com/office/powerpoint/2010/main" val="27385729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51C8650-3279-4A76-90A4-98B51440301C}" type="datetime1">
              <a:rPr lang="en-GB" smtClean="0"/>
              <a:t>20/06/2024</a:t>
            </a:fld>
            <a:endParaRPr lang="en-GB" dirty="0"/>
          </a:p>
        </p:txBody>
      </p:sp>
    </p:spTree>
    <p:extLst>
      <p:ext uri="{BB962C8B-B14F-4D97-AF65-F5344CB8AC3E}">
        <p14:creationId xmlns:p14="http://schemas.microsoft.com/office/powerpoint/2010/main" val="5568654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9" y="1644651"/>
            <a:ext cx="5703042"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B13202A9-DE11-408D-9B8A-7630BF567349}" type="datetime1">
              <a:rPr lang="en-GB" smtClean="0"/>
              <a:t>20/06/2024</a:t>
            </a:fld>
            <a:endParaRPr lang="en-GB" dirty="0"/>
          </a:p>
        </p:txBody>
      </p:sp>
    </p:spTree>
    <p:extLst>
      <p:ext uri="{BB962C8B-B14F-4D97-AF65-F5344CB8AC3E}">
        <p14:creationId xmlns:p14="http://schemas.microsoft.com/office/powerpoint/2010/main" val="2199459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620D795-7D6C-4DDD-9364-2C8C35AA87F6}" type="datetime1">
              <a:rPr lang="en-GB" smtClean="0"/>
              <a:t>20/06/2024</a:t>
            </a:fld>
            <a:endParaRPr lang="en-GB" dirty="0"/>
          </a:p>
        </p:txBody>
      </p:sp>
    </p:spTree>
    <p:extLst>
      <p:ext uri="{BB962C8B-B14F-4D97-AF65-F5344CB8AC3E}">
        <p14:creationId xmlns:p14="http://schemas.microsoft.com/office/powerpoint/2010/main" val="1848817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20-06-2024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8959428" cy="748626"/>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40" y="452439"/>
            <a:ext cx="801068" cy="800779"/>
          </a:xfrm>
          <a:noFill/>
          <a:ln>
            <a:noFill/>
          </a:ln>
        </p:spPr>
        <p:txBody>
          <a:bodyPr lIns="38399" tIns="0" anchor="t" anchorCtr="0"/>
          <a:lstStyle>
            <a:lvl1pPr marL="0" indent="0">
              <a:buNone/>
              <a:defRPr sz="577">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B90C0BA-1BD5-469D-8018-C447C1EB2A93}" type="datetime1">
              <a:rPr lang="en-GB" smtClean="0"/>
              <a:t>20/06/2024</a:t>
            </a:fld>
            <a:endParaRPr lang="en-GB" dirty="0"/>
          </a:p>
        </p:txBody>
      </p:sp>
    </p:spTree>
    <p:extLst>
      <p:ext uri="{BB962C8B-B14F-4D97-AF65-F5344CB8AC3E}">
        <p14:creationId xmlns:p14="http://schemas.microsoft.com/office/powerpoint/2010/main" val="20925498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8959428"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2539" y="1644654"/>
            <a:ext cx="818271" cy="817975"/>
          </a:xfrm>
          <a:noFill/>
          <a:ln>
            <a:noFill/>
          </a:ln>
        </p:spPr>
        <p:txBody>
          <a:bodyPr lIns="38399" tIns="0" anchor="t" anchorCtr="0"/>
          <a:lstStyle>
            <a:lvl1pPr marL="0" indent="0">
              <a:buNone/>
              <a:defRPr sz="577">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2DADF78-B3EF-4042-B2F9-5AAFBCE5A22E}" type="datetime1">
              <a:rPr lang="en-GB" smtClean="0"/>
              <a:t>20/06/2024</a:t>
            </a:fld>
            <a:endParaRPr lang="en-GB" dirty="0"/>
          </a:p>
        </p:txBody>
      </p:sp>
    </p:spTree>
    <p:extLst>
      <p:ext uri="{BB962C8B-B14F-4D97-AF65-F5344CB8AC3E}">
        <p14:creationId xmlns:p14="http://schemas.microsoft.com/office/powerpoint/2010/main" val="26159452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6515948"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9058" y="1644653"/>
            <a:ext cx="3259562" cy="3239941"/>
          </a:xfrm>
          <a:noFill/>
          <a:ln>
            <a:noFill/>
          </a:ln>
        </p:spPr>
        <p:txBody>
          <a:bodyPr lIns="38399" tIns="0" anchor="t" anchorCtr="0"/>
          <a:lstStyle>
            <a:lvl1pPr marL="0" indent="0">
              <a:buNone/>
              <a:defRPr sz="577">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BA51A42-5836-428D-B66B-B65A92E2CCAA}" type="datetime1">
              <a:rPr lang="en-GB" smtClean="0"/>
              <a:t>20/06/2024</a:t>
            </a:fld>
            <a:endParaRPr lang="en-GB" dirty="0"/>
          </a:p>
        </p:txBody>
      </p:sp>
    </p:spTree>
    <p:extLst>
      <p:ext uri="{BB962C8B-B14F-4D97-AF65-F5344CB8AC3E}">
        <p14:creationId xmlns:p14="http://schemas.microsoft.com/office/powerpoint/2010/main" val="15573046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7" y="1644269"/>
            <a:ext cx="4074055" cy="4062797"/>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36937CD-C8B6-42FA-9EC6-EF300AFFE646}" type="datetime1">
              <a:rPr lang="en-GB" smtClean="0"/>
              <a:t>20/06/2024</a:t>
            </a:fld>
            <a:endParaRPr lang="en-GB" dirty="0"/>
          </a:p>
        </p:txBody>
      </p:sp>
    </p:spTree>
    <p:extLst>
      <p:ext uri="{BB962C8B-B14F-4D97-AF65-F5344CB8AC3E}">
        <p14:creationId xmlns:p14="http://schemas.microsoft.com/office/powerpoint/2010/main" val="34864181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3" y="4991259"/>
            <a:ext cx="2445068"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41465" y="1633992"/>
            <a:ext cx="1797025" cy="2906915"/>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dirty="0">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E10093C-62DA-496A-9DBF-6F8D26F3BF2E}" type="datetime1">
              <a:rPr lang="en-GB" smtClean="0"/>
              <a:t>20/06/2024</a:t>
            </a:fld>
            <a:endParaRPr lang="en-GB" dirty="0"/>
          </a:p>
        </p:txBody>
      </p:sp>
    </p:spTree>
    <p:extLst>
      <p:ext uri="{BB962C8B-B14F-4D97-AF65-F5344CB8AC3E}">
        <p14:creationId xmlns:p14="http://schemas.microsoft.com/office/powerpoint/2010/main" val="5400132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1"/>
            <a:ext cx="244347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3" y="1644391"/>
            <a:ext cx="2445068"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41465" y="1633992"/>
            <a:ext cx="1797025" cy="2906915"/>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dirty="0">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79F0066-3164-42E7-92E6-6ECB81B57310}" type="datetime1">
              <a:rPr lang="en-GB" smtClean="0"/>
              <a:t>20/06/2024</a:t>
            </a:fld>
            <a:endParaRPr lang="en-GB" dirty="0"/>
          </a:p>
        </p:txBody>
      </p:sp>
    </p:spTree>
    <p:extLst>
      <p:ext uri="{BB962C8B-B14F-4D97-AF65-F5344CB8AC3E}">
        <p14:creationId xmlns:p14="http://schemas.microsoft.com/office/powerpoint/2010/main" val="40341025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350" y="1633992"/>
            <a:ext cx="1797025" cy="2906915"/>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dirty="0">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10351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41465" y="1633992"/>
            <a:ext cx="1797025" cy="2906915"/>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dirty="0">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617" y="453496"/>
            <a:ext cx="10590003" cy="748626"/>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592" y="1644652"/>
            <a:ext cx="7332028"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9" y="1644391"/>
            <a:ext cx="2443480"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9" y="4991259"/>
            <a:ext cx="2443479"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E8FCDCF-FAAC-48D8-97CE-71AEDA9EFE29}" type="datetime1">
              <a:rPr lang="en-GB" smtClean="0"/>
              <a:t>20/06/2024</a:t>
            </a:fld>
            <a:endParaRPr lang="en-GB" dirty="0"/>
          </a:p>
        </p:txBody>
      </p:sp>
    </p:spTree>
    <p:extLst>
      <p:ext uri="{BB962C8B-B14F-4D97-AF65-F5344CB8AC3E}">
        <p14:creationId xmlns:p14="http://schemas.microsoft.com/office/powerpoint/2010/main" val="35670536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9"/>
            <a:ext cx="4072466" cy="748626"/>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536905"/>
            <a:ext cx="5703042" cy="485199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7E088B74-D5F8-4D6D-B466-6D0723103653}" type="datetime1">
              <a:rPr lang="en-GB" smtClean="0"/>
              <a:t>20/06/2024</a:t>
            </a:fld>
            <a:endParaRPr lang="en-GB" dirty="0"/>
          </a:p>
        </p:txBody>
      </p:sp>
    </p:spTree>
    <p:extLst>
      <p:ext uri="{BB962C8B-B14F-4D97-AF65-F5344CB8AC3E}">
        <p14:creationId xmlns:p14="http://schemas.microsoft.com/office/powerpoint/2010/main" val="19073652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617" y="452439"/>
            <a:ext cx="2443480" cy="748626"/>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9" y="1644653"/>
            <a:ext cx="2443480" cy="4061090"/>
          </a:xfrm>
        </p:spPr>
        <p:txBody>
          <a:bodyPr/>
          <a:lstStyle>
            <a:lvl4pPr>
              <a:defRPr sz="449"/>
            </a:lvl4pPr>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592" y="5388899"/>
            <a:ext cx="7332029"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592" y="536905"/>
            <a:ext cx="7332029" cy="485199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2EEB1991-01A7-4A1C-9C66-872C05E5583D}" type="datetime1">
              <a:rPr lang="en-GB" smtClean="0"/>
              <a:t>20/06/2024</a:t>
            </a:fld>
            <a:endParaRPr lang="en-GB" dirty="0"/>
          </a:p>
        </p:txBody>
      </p:sp>
    </p:spTree>
    <p:extLst>
      <p:ext uri="{BB962C8B-B14F-4D97-AF65-F5344CB8AC3E}">
        <p14:creationId xmlns:p14="http://schemas.microsoft.com/office/powerpoint/2010/main" val="15948178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10590003" cy="748626"/>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449"/>
            </a:lvl4pPr>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10C8F63-746D-49AA-89DD-F720C3C3E8E3}" type="datetime1">
              <a:rPr lang="en-GB" smtClean="0"/>
              <a:t>20/06/2024</a:t>
            </a:fld>
            <a:endParaRPr lang="en-GB" dirty="0"/>
          </a:p>
        </p:txBody>
      </p:sp>
    </p:spTree>
    <p:extLst>
      <p:ext uri="{BB962C8B-B14F-4D97-AF65-F5344CB8AC3E}">
        <p14:creationId xmlns:p14="http://schemas.microsoft.com/office/powerpoint/2010/main" val="207247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20-06-2024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2443480" cy="3744247"/>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32"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7D9B8B2-2B26-4659-AFD3-8F852FE9A4D5}" type="datetime1">
              <a:rPr lang="en-GB" smtClean="0"/>
              <a:t>20/06/2024</a:t>
            </a:fld>
            <a:endParaRPr lang="en-GB" dirty="0"/>
          </a:p>
        </p:txBody>
      </p:sp>
    </p:spTree>
    <p:extLst>
      <p:ext uri="{BB962C8B-B14F-4D97-AF65-F5344CB8AC3E}">
        <p14:creationId xmlns:p14="http://schemas.microsoft.com/office/powerpoint/2010/main" val="7554123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7" y="536906"/>
            <a:ext cx="10590003" cy="4851993"/>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4" name="Title 1"/>
          <p:cNvSpPr>
            <a:spLocks noGrp="1"/>
          </p:cNvSpPr>
          <p:nvPr>
            <p:ph type="title"/>
          </p:nvPr>
        </p:nvSpPr>
        <p:spPr>
          <a:xfrm>
            <a:off x="1613111" y="906489"/>
            <a:ext cx="3257974" cy="21575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30" y="5388899"/>
            <a:ext cx="1059159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2D02C2F-C8D1-4CA6-BC85-74B401D907FB}" type="datetime1">
              <a:rPr lang="en-GB" smtClean="0"/>
              <a:t>20/06/2024</a:t>
            </a:fld>
            <a:endParaRPr lang="en-GB" dirty="0"/>
          </a:p>
        </p:txBody>
      </p:sp>
    </p:spTree>
    <p:extLst>
      <p:ext uri="{BB962C8B-B14F-4D97-AF65-F5344CB8AC3E}">
        <p14:creationId xmlns:p14="http://schemas.microsoft.com/office/powerpoint/2010/main" val="42087044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30" y="5387834"/>
            <a:ext cx="407405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9" y="5387836"/>
            <a:ext cx="5703042"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3"/>
            <a:ext cx="4072467" cy="3743181"/>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317641B-8A6E-4000-8D18-8C26E74C5E0D}" type="datetime1">
              <a:rPr lang="en-GB" smtClean="0"/>
              <a:t>20/06/2024</a:t>
            </a:fld>
            <a:endParaRPr lang="en-GB" dirty="0"/>
          </a:p>
        </p:txBody>
      </p:sp>
    </p:spTree>
    <p:extLst>
      <p:ext uri="{BB962C8B-B14F-4D97-AF65-F5344CB8AC3E}">
        <p14:creationId xmlns:p14="http://schemas.microsoft.com/office/powerpoint/2010/main" val="20717367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8144935"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814493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8046" y="5387836"/>
            <a:ext cx="1630575"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9976E51-1FC3-4474-950D-AA48067650FE}" type="datetime1">
              <a:rPr lang="en-GB" smtClean="0"/>
              <a:t>20/06/2024</a:t>
            </a:fld>
            <a:endParaRPr lang="en-GB" dirty="0"/>
          </a:p>
        </p:txBody>
      </p:sp>
    </p:spTree>
    <p:extLst>
      <p:ext uri="{BB962C8B-B14F-4D97-AF65-F5344CB8AC3E}">
        <p14:creationId xmlns:p14="http://schemas.microsoft.com/office/powerpoint/2010/main" val="39116333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9" y="5387836"/>
            <a:ext cx="3257974"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5" y="5387836"/>
            <a:ext cx="3257974"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9B1F6A8-6B7A-461C-8C18-9117AB04685F}" type="datetime1">
              <a:rPr lang="en-GB" smtClean="0"/>
              <a:t>20/06/2024</a:t>
            </a:fld>
            <a:endParaRPr lang="en-GB" dirty="0"/>
          </a:p>
        </p:txBody>
      </p:sp>
    </p:spTree>
    <p:extLst>
      <p:ext uri="{BB962C8B-B14F-4D97-AF65-F5344CB8AC3E}">
        <p14:creationId xmlns:p14="http://schemas.microsoft.com/office/powerpoint/2010/main" val="23454711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4886961"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500070" y="5387835"/>
            <a:ext cx="2443482" cy="317908"/>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8046" y="5387836"/>
            <a:ext cx="1630575" cy="317907"/>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4886961"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500072" y="1644650"/>
            <a:ext cx="2443480" cy="374424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70B47BD-1B93-49E8-8F1A-50F28146FAEE}" type="datetime1">
              <a:rPr lang="en-GB" smtClean="0"/>
              <a:t>20/06/2024</a:t>
            </a:fld>
            <a:endParaRPr lang="en-GB" dirty="0"/>
          </a:p>
        </p:txBody>
      </p:sp>
    </p:spTree>
    <p:extLst>
      <p:ext uri="{BB962C8B-B14F-4D97-AF65-F5344CB8AC3E}">
        <p14:creationId xmlns:p14="http://schemas.microsoft.com/office/powerpoint/2010/main" val="3770306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5701454"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8217C0B-9033-4A97-8B9B-43B4113B467B}" type="datetime1">
              <a:rPr lang="en-GB" smtClean="0"/>
              <a:t>20/06/2024</a:t>
            </a:fld>
            <a:endParaRPr lang="en-GB" dirty="0"/>
          </a:p>
        </p:txBody>
      </p:sp>
    </p:spTree>
    <p:extLst>
      <p:ext uri="{BB962C8B-B14F-4D97-AF65-F5344CB8AC3E}">
        <p14:creationId xmlns:p14="http://schemas.microsoft.com/office/powerpoint/2010/main" val="21906915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93200B9-2419-488B-B3B4-69557D1FB50C}" type="datetime1">
              <a:rPr lang="en-GB" smtClean="0"/>
              <a:t>20/06/2024</a:t>
            </a:fld>
            <a:endParaRPr lang="en-GB" dirty="0"/>
          </a:p>
        </p:txBody>
      </p:sp>
    </p:spTree>
    <p:extLst>
      <p:ext uri="{BB962C8B-B14F-4D97-AF65-F5344CB8AC3E}">
        <p14:creationId xmlns:p14="http://schemas.microsoft.com/office/powerpoint/2010/main" val="19318404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7836"/>
            <a:ext cx="5703042"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7" cy="1483526"/>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36191CC-81E4-40E2-A3EA-FD9630412644}" type="datetime1">
              <a:rPr lang="en-GB" smtClean="0"/>
              <a:t>20/06/2024</a:t>
            </a:fld>
            <a:endParaRPr lang="en-GB" dirty="0"/>
          </a:p>
        </p:txBody>
      </p:sp>
    </p:spTree>
    <p:extLst>
      <p:ext uri="{BB962C8B-B14F-4D97-AF65-F5344CB8AC3E}">
        <p14:creationId xmlns:p14="http://schemas.microsoft.com/office/powerpoint/2010/main" val="33542593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8899"/>
            <a:ext cx="5703042" cy="316843"/>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5"/>
            <a:ext cx="1628988"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178DCDE-D1A1-4EB4-8F09-37541DFBB130}" type="datetime1">
              <a:rPr lang="en-GB" smtClean="0"/>
              <a:t>20/06/2024</a:t>
            </a:fld>
            <a:endParaRPr lang="en-GB" dirty="0"/>
          </a:p>
        </p:txBody>
      </p:sp>
    </p:spTree>
    <p:extLst>
      <p:ext uri="{BB962C8B-B14F-4D97-AF65-F5344CB8AC3E}">
        <p14:creationId xmlns:p14="http://schemas.microsoft.com/office/powerpoint/2010/main" val="3970757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953"/>
            <a:ext cx="325956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849" y="3145672"/>
            <a:ext cx="648677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1086" y="5387953"/>
            <a:ext cx="1625811"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4566" y="5387953"/>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8046" y="5387953"/>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1"/>
            <a:ext cx="6517536"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1085" y="3905096"/>
            <a:ext cx="1628987"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5944EB0A-8F31-4F12-A58B-82FA23A642B9}" type="datetime1">
              <a:rPr lang="en-GB" smtClean="0"/>
              <a:t>20/06/2024</a:t>
            </a:fld>
            <a:endParaRPr lang="en-GB" dirty="0"/>
          </a:p>
        </p:txBody>
      </p:sp>
    </p:spTree>
    <p:extLst>
      <p:ext uri="{BB962C8B-B14F-4D97-AF65-F5344CB8AC3E}">
        <p14:creationId xmlns:p14="http://schemas.microsoft.com/office/powerpoint/2010/main" val="5659364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dirty="0"/>
          </a:p>
        </p:txBody>
      </p:sp>
      <p:sp>
        <p:nvSpPr>
          <p:cNvPr id="7"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p:nvPr>
        </p:nvSpPr>
        <p:spPr>
          <a:xfrm>
            <a:off x="817035" y="452439"/>
            <a:ext cx="10556574" cy="1056000"/>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Tree>
    <p:extLst>
      <p:ext uri="{BB962C8B-B14F-4D97-AF65-F5344CB8AC3E}">
        <p14:creationId xmlns:p14="http://schemas.microsoft.com/office/powerpoint/2010/main" val="11682550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dirty="0"/>
          </a:p>
        </p:txBody>
      </p:sp>
      <p:sp>
        <p:nvSpPr>
          <p:cNvPr id="6"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dirty="0"/>
          </a:p>
        </p:txBody>
      </p:sp>
    </p:spTree>
    <p:extLst>
      <p:ext uri="{BB962C8B-B14F-4D97-AF65-F5344CB8AC3E}">
        <p14:creationId xmlns:p14="http://schemas.microsoft.com/office/powerpoint/2010/main" val="25651516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1026"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3" y="5018936"/>
            <a:ext cx="7332990" cy="1084011"/>
          </a:xfrm>
        </p:spPr>
        <p:txBody>
          <a:bodyPr lIns="0"/>
          <a:lstStyle>
            <a:lvl1pPr marL="0" indent="0">
              <a:buFont typeface="Arial" panose="020B0604020202020204" pitchFamily="34" charset="0"/>
              <a:buChar char="​"/>
              <a:defRPr sz="513"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542" y="2249831"/>
            <a:ext cx="1671854" cy="2829504"/>
          </a:xfrm>
          <a:prstGeom prst="rect">
            <a:avLst/>
          </a:prstGeom>
          <a:noFill/>
          <a:ln w="9525">
            <a:noFill/>
            <a:miter lim="800000"/>
            <a:headEnd/>
            <a:tailEnd/>
          </a:ln>
          <a:effectLst/>
        </p:spPr>
        <p:txBody>
          <a:bodyPr vert="horz" wrap="square" lIns="11546" tIns="0" rIns="0" bIns="0" numCol="1" rtlCol="0" anchor="t" anchorCtr="0" compatLnSpc="1">
            <a:prstTxWarp prst="textNoShape">
              <a:avLst/>
            </a:prstTxWarp>
            <a:noAutofit/>
          </a:bodyPr>
          <a:lstStyle/>
          <a:p>
            <a:pPr marL="4073" marR="0" indent="-8145" algn="l" defTabSz="146621" rtl="0" eaLnBrk="0" fontAlgn="base" latinLnBrk="0" hangingPunct="0">
              <a:lnSpc>
                <a:spcPts val="694"/>
              </a:lnSpc>
              <a:spcBef>
                <a:spcPct val="0"/>
              </a:spcBef>
              <a:spcAft>
                <a:spcPts val="481"/>
              </a:spcAft>
              <a:buClrTx/>
              <a:buSzTx/>
              <a:tabLst/>
            </a:pPr>
            <a:r>
              <a:rPr kumimoji="0" lang="en-GB" sz="6382"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29326" tIns="14663" rIns="29326" bIns="14663" numCol="1" anchor="t" anchorCtr="0" compatLnSpc="1">
            <a:prstTxWarp prst="textNoShape">
              <a:avLst/>
            </a:prstTxWarp>
          </a:bodyPr>
          <a:lstStyle/>
          <a:p>
            <a:endParaRPr lang="en-GB" sz="577"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A8D4E2C-4AD4-4902-9AA6-258C412AEED1}" type="datetime1">
              <a:rPr lang="en-GB" smtClean="0"/>
              <a:t>20/06/2024</a:t>
            </a:fld>
            <a:endParaRPr lang="en-GB" dirty="0"/>
          </a:p>
        </p:txBody>
      </p:sp>
    </p:spTree>
    <p:extLst>
      <p:ext uri="{BB962C8B-B14F-4D97-AF65-F5344CB8AC3E}">
        <p14:creationId xmlns:p14="http://schemas.microsoft.com/office/powerpoint/2010/main" val="3951909595"/>
      </p:ext>
    </p:extLst>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9"/>
            <a:ext cx="10590003" cy="748626"/>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2E10D1A-D613-41CE-B02A-846290684BA0}" type="datetime1">
              <a:rPr lang="en-GB" smtClean="0"/>
              <a:t>20/06/2024</a:t>
            </a:fld>
            <a:endParaRPr lang="en-GB" dirty="0"/>
          </a:p>
        </p:txBody>
      </p:sp>
    </p:spTree>
    <p:extLst>
      <p:ext uri="{BB962C8B-B14F-4D97-AF65-F5344CB8AC3E}">
        <p14:creationId xmlns:p14="http://schemas.microsoft.com/office/powerpoint/2010/main" val="42056327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7FB7D42-25F0-4925-AB91-37097B4A81F1}" type="datetime1">
              <a:rPr lang="en-GB" smtClean="0"/>
              <a:t>20/06/2024</a:t>
            </a:fld>
            <a:endParaRPr lang="en-GB" dirty="0"/>
          </a:p>
        </p:txBody>
      </p:sp>
    </p:spTree>
    <p:extLst>
      <p:ext uri="{BB962C8B-B14F-4D97-AF65-F5344CB8AC3E}">
        <p14:creationId xmlns:p14="http://schemas.microsoft.com/office/powerpoint/2010/main" val="1588167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sp>
        <p:nvSpPr>
          <p:cNvPr id="2" name="Title Placeholder 1"/>
          <p:cNvSpPr>
            <a:spLocks noGrp="1"/>
          </p:cNvSpPr>
          <p:nvPr>
            <p:ph type="ctrTitle"/>
          </p:nvPr>
        </p:nvSpPr>
        <p:spPr>
          <a:xfrm>
            <a:off x="798617" y="452440"/>
            <a:ext cx="10590003" cy="1196444"/>
          </a:xfrm>
        </p:spPr>
        <p:txBody>
          <a:bodyPr tIns="0"/>
          <a:lstStyle>
            <a:lvl1pPr>
              <a:defRPr sz="1026"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20/06/2024</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3695289965"/>
      </p:ext>
    </p:extLst>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9"/>
            <a:ext cx="4886960" cy="4431940"/>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9" y="4970200"/>
            <a:ext cx="4886960" cy="365370"/>
          </a:xfrm>
        </p:spPr>
        <p:txBody>
          <a:bodyPr lIns="0" anchor="b" anchorCtr="0"/>
          <a:lstStyle>
            <a:lvl1pPr marL="0" indent="0">
              <a:buFont typeface="Arial" panose="020B0604020202020204" pitchFamily="34" charset="0"/>
              <a:buChar char="​"/>
              <a:defRPr sz="513">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9" y="5332765"/>
            <a:ext cx="4886960" cy="424314"/>
          </a:xfrm>
        </p:spPr>
        <p:txBody>
          <a:bodyPr/>
          <a:lstStyle>
            <a:lvl1pPr marL="0" indent="0">
              <a:spcAft>
                <a:spcPts val="0"/>
              </a:spcAft>
              <a:buFontTx/>
              <a:buNone/>
              <a:defRPr sz="513">
                <a:solidFill>
                  <a:schemeClr val="bg1"/>
                </a:solidFill>
              </a:defRPr>
            </a:lvl1pPr>
            <a:lvl2pPr marL="126995" indent="0">
              <a:buFontTx/>
              <a:buNone/>
              <a:defRPr sz="513">
                <a:solidFill>
                  <a:schemeClr val="bg1"/>
                </a:solidFill>
              </a:defRPr>
            </a:lvl2pPr>
            <a:lvl3pPr marL="233208" indent="0">
              <a:buFontTx/>
              <a:buNone/>
              <a:defRPr sz="513">
                <a:solidFill>
                  <a:schemeClr val="bg1"/>
                </a:solidFill>
              </a:defRPr>
            </a:lvl3pPr>
            <a:lvl4pPr>
              <a:buFontTx/>
              <a:buNone/>
              <a:defRPr sz="513">
                <a:solidFill>
                  <a:schemeClr val="bg1"/>
                </a:solidFill>
              </a:defRPr>
            </a:lvl4pPr>
            <a:lvl5pPr>
              <a:buFontTx/>
              <a:buNone/>
              <a:defRPr sz="513">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5E849237-3873-4459-A547-67B1C8011873}" type="datetime1">
              <a:rPr lang="en-GB" smtClean="0"/>
              <a:t>20/06/2024</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618" y="6158174"/>
            <a:ext cx="2826825" cy="255541"/>
          </a:xfrm>
          <a:prstGeom prst="rect">
            <a:avLst/>
          </a:prstGeom>
        </p:spPr>
      </p:pic>
    </p:spTree>
    <p:extLst>
      <p:ext uri="{BB962C8B-B14F-4D97-AF65-F5344CB8AC3E}">
        <p14:creationId xmlns:p14="http://schemas.microsoft.com/office/powerpoint/2010/main" val="3896552454"/>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1" y="1240"/>
            <a:ext cx="12192000" cy="6855521"/>
          </a:xfrm>
          <a:prstGeom prst="rect">
            <a:avLst/>
          </a:prstGeom>
        </p:spPr>
      </p:pic>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20/06/2024</a:t>
            </a:fld>
            <a:endParaRPr lang="en-GB" dirty="0"/>
          </a:p>
        </p:txBody>
      </p:sp>
    </p:spTree>
    <p:extLst>
      <p:ext uri="{BB962C8B-B14F-4D97-AF65-F5344CB8AC3E}">
        <p14:creationId xmlns:p14="http://schemas.microsoft.com/office/powerpoint/2010/main" val="354046894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20-06-2024</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20-06-2024</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20-06-2024</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20-06-2024</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20-06-2024</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20-06-2024</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20-06-2024</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20-06-2024</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20-06-2024</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20-06-2024</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20-06-2024</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20-06-2024</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20-06-2024</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20-06-2024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20-06-2024</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20-06-2024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20-06-2024</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20-06-2024</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20-06-2024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20-06-2024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20-06-2024</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err="1"/>
              <a:t>Click</a:t>
            </a:r>
            <a:r>
              <a:rPr lang="da-DK" noProof="0"/>
              <a:t> to </a:t>
            </a:r>
            <a:r>
              <a:rPr lang="da-DK" noProof="0" err="1"/>
              <a:t>add</a:t>
            </a:r>
            <a:r>
              <a:rPr lang="da-DK" noProof="0"/>
              <a:t> </a:t>
            </a:r>
            <a:r>
              <a:rPr lang="da-DK" err="1"/>
              <a:t>Breaker</a:t>
            </a:r>
            <a:r>
              <a:rPr lang="da-DK"/>
              <a:t> </a:t>
            </a:r>
            <a:r>
              <a:rPr lang="da-DK" err="1"/>
              <a:t>text</a:t>
            </a:r>
            <a:endParaRPr lang="da-DK"/>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3616"/>
            <a:ext cx="12028961" cy="6832695"/>
            <a:chOff x="-85500" y="-106317"/>
            <a:chExt cx="9290343" cy="52771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rot="891035">
              <a:off x="745490" y="2361244"/>
              <a:ext cx="308111"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56;p2">
              <a:extLst>
                <a:ext uri="{FF2B5EF4-FFF2-40B4-BE49-F238E27FC236}">
                  <a16:creationId xmlns:a16="http://schemas.microsoft.com/office/drawing/2014/main" id="{BCC50E44-D05B-4D2B-BFC7-9BFD74379BFC}"/>
                </a:ext>
              </a:extLst>
            </p:cNvPr>
            <p:cNvSpPr/>
            <p:nvPr/>
          </p:nvSpPr>
          <p:spPr>
            <a:xfrm rot="19903308">
              <a:off x="7700472" y="1524196"/>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52211" y="2487060"/>
              <a:ext cx="409425" cy="567881"/>
              <a:chOff x="7852211" y="2487060"/>
              <a:chExt cx="409425" cy="567881"/>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797463" y="254180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20354952">
                <a:off x="7855283" y="2517765"/>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20-06-2024</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20-06-2024</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20-06-2024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20-06-2024</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20-06-2024</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20-06-2024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20-06-2024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20-06-2024</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20-06-2024</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20-06-2024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20-06-2024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20-06-2024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20-06-2024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20-06-2024</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20-06-2024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20-06-2024</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20-06-2024</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20-06-2024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20-06-2024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20-06-2024</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20-06-2024</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20-06-2024</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20-06-2024</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20-06-2024</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20-06-2024</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20-06-2024</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20-06-2024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20-06-2024</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20-06-2024</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20-06-2024</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20-06-2024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20-06-2024</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20-06-2024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20-06-2024</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20-06-2024</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20-06-2024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20-06-2024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oleObject" Target="../embeddings/oleObject113.bin"/><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41" Type="http://schemas.openxmlformats.org/officeDocument/2006/relationships/tags" Target="../tags/tag114.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theme" Target="../theme/theme3.xml"/><Relationship Id="rId45" Type="http://schemas.openxmlformats.org/officeDocument/2006/relationships/image" Target="../media/image21.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4" Type="http://schemas.openxmlformats.org/officeDocument/2006/relationships/image" Target="../media/image20.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image" Target="../media/image19.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9" Type="http://schemas.openxmlformats.org/officeDocument/2006/relationships/slideLayout" Target="../slideLayouts/slideLayout188.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34" Type="http://schemas.openxmlformats.org/officeDocument/2006/relationships/slideLayout" Target="../slideLayouts/slideLayout183.xml"/><Relationship Id="rId42" Type="http://schemas.openxmlformats.org/officeDocument/2006/relationships/image" Target="../media/image21.png"/><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33" Type="http://schemas.openxmlformats.org/officeDocument/2006/relationships/slideLayout" Target="../slideLayouts/slideLayout182.xml"/><Relationship Id="rId38" Type="http://schemas.openxmlformats.org/officeDocument/2006/relationships/slideLayout" Target="../slideLayouts/slideLayout187.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29" Type="http://schemas.openxmlformats.org/officeDocument/2006/relationships/slideLayout" Target="../slideLayouts/slideLayout178.xml"/><Relationship Id="rId41" Type="http://schemas.openxmlformats.org/officeDocument/2006/relationships/image" Target="../media/image20.png"/><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32" Type="http://schemas.openxmlformats.org/officeDocument/2006/relationships/slideLayout" Target="../slideLayouts/slideLayout181.xml"/><Relationship Id="rId37" Type="http://schemas.openxmlformats.org/officeDocument/2006/relationships/slideLayout" Target="../slideLayouts/slideLayout186.xml"/><Relationship Id="rId40" Type="http://schemas.openxmlformats.org/officeDocument/2006/relationships/theme" Target="../theme/theme4.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28" Type="http://schemas.openxmlformats.org/officeDocument/2006/relationships/slideLayout" Target="../slideLayouts/slideLayout177.xml"/><Relationship Id="rId36" Type="http://schemas.openxmlformats.org/officeDocument/2006/relationships/slideLayout" Target="../slideLayouts/slideLayout185.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31" Type="http://schemas.openxmlformats.org/officeDocument/2006/relationships/slideLayout" Target="../slideLayouts/slideLayout180.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slideLayout" Target="../slideLayouts/slideLayout176.xml"/><Relationship Id="rId30" Type="http://schemas.openxmlformats.org/officeDocument/2006/relationships/slideLayout" Target="../slideLayouts/slideLayout179.xml"/><Relationship Id="rId35"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20-06-2024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20-06-2024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D3D7883-BAB6-1EFB-E8BF-1D07D695CD02}"/>
              </a:ext>
            </a:extLst>
          </p:cNvPr>
          <p:cNvGraphicFramePr>
            <a:graphicFrameLocks noChangeAspect="1"/>
          </p:cNvGraphicFramePr>
          <p:nvPr userDrawn="1">
            <p:custDataLst>
              <p:tags r:id="rId41"/>
            </p:custDataLst>
            <p:extLst>
              <p:ext uri="{D42A27DB-BD31-4B8C-83A1-F6EECF244321}">
                <p14:modId xmlns:p14="http://schemas.microsoft.com/office/powerpoint/2010/main" val="210353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622" imgH="623" progId="TCLayout.ActiveDocument.1">
                  <p:embed/>
                </p:oleObj>
              </mc:Choice>
              <mc:Fallback>
                <p:oleObj name="think-cell Slide" r:id="rId42" imgW="622" imgH="623" progId="TCLayout.ActiveDocument.1">
                  <p:embed/>
                  <p:pic>
                    <p:nvPicPr>
                      <p:cNvPr id="4" name="think-cell data - do not delete" hidden="1">
                        <a:extLst>
                          <a:ext uri="{FF2B5EF4-FFF2-40B4-BE49-F238E27FC236}">
                            <a16:creationId xmlns:a16="http://schemas.microsoft.com/office/drawing/2014/main" id="{2D3D7883-BAB6-1EFB-E8BF-1D07D695CD02}"/>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auto">
          <a:xfrm>
            <a:off x="798618" y="312768"/>
            <a:ext cx="10590003" cy="748626"/>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0908620" y="6280547"/>
            <a:ext cx="480001" cy="155575"/>
          </a:xfrm>
          <a:prstGeom prst="rect">
            <a:avLst/>
          </a:prstGeom>
        </p:spPr>
        <p:txBody>
          <a:bodyPr vert="horz" wrap="square" lIns="0" tIns="0" rIns="0" bIns="0" numCol="1" anchor="ctr" anchorCtr="0" compatLnSpc="1">
            <a:prstTxWarp prst="textNoShape">
              <a:avLst/>
            </a:prstTxWarp>
          </a:bodyPr>
          <a:lstStyle>
            <a:lvl1pPr algn="r">
              <a:defRPr sz="257" b="0" baseline="0"/>
            </a:lvl1pPr>
          </a:lstStyle>
          <a:p>
            <a:fld id="{31421AFA-3AE7-4CEA-BC9B-447859BED57B}" type="slidenum">
              <a:rPr lang="en-GB" smtClean="0"/>
              <a:pPr/>
              <a:t>‹#›</a:t>
            </a:fld>
            <a:endParaRPr lang="en-GB"/>
          </a:p>
        </p:txBody>
      </p:sp>
      <p:sp>
        <p:nvSpPr>
          <p:cNvPr id="1031" name="Rectangle 7"/>
          <p:cNvSpPr>
            <a:spLocks noGrp="1" noChangeArrowheads="1"/>
          </p:cNvSpPr>
          <p:nvPr>
            <p:ph type="body" idx="1"/>
          </p:nvPr>
        </p:nvSpPr>
        <p:spPr bwMode="auto">
          <a:xfrm>
            <a:off x="798617" y="1647827"/>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4 No bullet text 18</a:t>
            </a:r>
          </a:p>
          <a:p>
            <a:pPr lvl="4"/>
            <a:r>
              <a:rPr lang="en-GB" noProof="0"/>
              <a:t>5 </a:t>
            </a:r>
            <a:r>
              <a:rPr lang="en-GB" noProof="0" err="1"/>
              <a:t>Megaheader</a:t>
            </a:r>
            <a:r>
              <a:rPr lang="en-GB" noProof="0"/>
              <a:t> caps 48</a:t>
            </a:r>
          </a:p>
          <a:p>
            <a:pPr lvl="5"/>
            <a:r>
              <a:rPr lang="en-GB" noProof="0"/>
              <a:t>6 Header caps 18</a:t>
            </a:r>
          </a:p>
          <a:p>
            <a:pPr lvl="6"/>
            <a:r>
              <a:rPr lang="en-GB" noProof="0"/>
              <a:t>7 Text 18</a:t>
            </a:r>
          </a:p>
          <a:p>
            <a:pPr lvl="7"/>
            <a:r>
              <a:rPr lang="en-GB" noProof="0"/>
              <a:t>8 Number 16</a:t>
            </a:r>
          </a:p>
          <a:p>
            <a:pPr lvl="8"/>
            <a:r>
              <a:rPr lang="en-GB" noProof="0"/>
              <a:t>9 Letter 16</a:t>
            </a:r>
          </a:p>
          <a:p>
            <a:pPr lvl="8"/>
            <a:endParaRPr lang="en-GB" noProof="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E8A079D-0F01-4087-8466-404AA9697848}" type="datetime1">
              <a:rPr lang="da-DK" smtClean="0"/>
              <a:t>20-06-2024</a:t>
            </a:fld>
            <a:endParaRPr lang="da-DK"/>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350" y="1633992"/>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4"/>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5"/>
            <a:stretch>
              <a:fillRect/>
            </a:stretch>
          </p:blipFill>
          <p:spPr>
            <a:xfrm>
              <a:off x="-1884053" y="1200637"/>
              <a:ext cx="1418614" cy="1444137"/>
            </a:xfrm>
            <a:prstGeom prst="rect">
              <a:avLst/>
            </a:prstGeom>
          </p:spPr>
        </p:pic>
      </p:grpSp>
      <p:sp>
        <p:nvSpPr>
          <p:cNvPr id="23" name="Rectangle 22">
            <a:extLst>
              <a:ext uri="{FF2B5EF4-FFF2-40B4-BE49-F238E27FC236}">
                <a16:creationId xmlns:a16="http://schemas.microsoft.com/office/drawing/2014/main" id="{6515BF35-693E-4749-821E-5148CED147C8}"/>
              </a:ext>
            </a:extLst>
          </p:cNvPr>
          <p:cNvSpPr/>
          <p:nvPr userDrawn="1"/>
        </p:nvSpPr>
        <p:spPr>
          <a:xfrm>
            <a:off x="2052092" y="6141510"/>
            <a:ext cx="1573351"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77"/>
          </a:p>
        </p:txBody>
      </p:sp>
    </p:spTree>
    <p:extLst>
      <p:ext uri="{BB962C8B-B14F-4D97-AF65-F5344CB8AC3E}">
        <p14:creationId xmlns:p14="http://schemas.microsoft.com/office/powerpoint/2010/main" val="36071714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Lst>
  <p:hf sldNum="0" hdr="0" ftr="0" dt="0"/>
  <p:txStyles>
    <p:titleStyle>
      <a:lvl1pPr algn="l" defTabSz="146618" rtl="0" eaLnBrk="1" fontAlgn="base" hangingPunct="1">
        <a:spcBef>
          <a:spcPct val="0"/>
        </a:spcBef>
        <a:spcAft>
          <a:spcPct val="0"/>
        </a:spcAft>
        <a:defRPr sz="770" b="1" kern="1200" cap="all" spc="-16" baseline="0">
          <a:solidFill>
            <a:schemeClr val="tx2"/>
          </a:solidFill>
          <a:latin typeface="Verdana"/>
          <a:ea typeface="Verdana" pitchFamily="34" charset="0"/>
          <a:cs typeface="Verdana" pitchFamily="34" charset="0"/>
        </a:defRPr>
      </a:lvl1pPr>
      <a:lvl2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2pPr>
      <a:lvl3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3pPr>
      <a:lvl4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4pPr>
      <a:lvl5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5pPr>
      <a:lvl6pPr marL="146618"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6pPr>
      <a:lvl7pPr marL="293235"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7pPr>
      <a:lvl8pPr marL="439852"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8pPr>
      <a:lvl9pPr marL="586470"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9pPr>
    </p:titleStyle>
    <p:bodyStyle>
      <a:lvl1pPr marL="80815" indent="-80815" algn="l" defTabSz="146618" rtl="0" eaLnBrk="1" fontAlgn="base" hangingPunct="1">
        <a:lnSpc>
          <a:spcPct val="100000"/>
        </a:lnSpc>
        <a:spcBef>
          <a:spcPct val="0"/>
        </a:spcBef>
        <a:spcAft>
          <a:spcPts val="385"/>
        </a:spcAft>
        <a:buFont typeface="Verdana" pitchFamily="34" charset="0"/>
        <a:buChar char="•"/>
        <a:defRPr kern="1200" spc="-16" baseline="0">
          <a:solidFill>
            <a:schemeClr val="tx1"/>
          </a:solidFill>
          <a:latin typeface="Verdana"/>
          <a:ea typeface="Verdana" pitchFamily="34" charset="0"/>
          <a:cs typeface="Verdana" pitchFamily="34" charset="0"/>
        </a:defRPr>
      </a:lvl1pPr>
      <a:lvl2pPr marL="207809" indent="-80815" algn="l" defTabSz="146618" rtl="0" eaLnBrk="1" fontAlgn="base" hangingPunct="1">
        <a:lnSpc>
          <a:spcPct val="100000"/>
        </a:lnSpc>
        <a:spcBef>
          <a:spcPct val="0"/>
        </a:spcBef>
        <a:spcAft>
          <a:spcPts val="385"/>
        </a:spcAft>
        <a:buFont typeface="Verdana" pitchFamily="34" charset="0"/>
        <a:buChar char="•"/>
        <a:defRPr sz="513" kern="1200" spc="-16" baseline="0">
          <a:solidFill>
            <a:schemeClr val="tx1"/>
          </a:solidFill>
          <a:latin typeface="Verdana"/>
          <a:ea typeface="Verdana" pitchFamily="34" charset="0"/>
          <a:cs typeface="+mn-cs"/>
        </a:defRPr>
      </a:lvl2pPr>
      <a:lvl3pPr marL="314023" indent="-80815" algn="l" defTabSz="146618" rtl="0" eaLnBrk="1" fontAlgn="base" hangingPunct="1">
        <a:lnSpc>
          <a:spcPct val="100000"/>
        </a:lnSpc>
        <a:spcBef>
          <a:spcPct val="0"/>
        </a:spcBef>
        <a:spcAft>
          <a:spcPts val="385"/>
        </a:spcAft>
        <a:buFont typeface="Verdana" pitchFamily="34" charset="0"/>
        <a:buChar char="•"/>
        <a:defRPr sz="449" kern="1200" spc="-16" baseline="0">
          <a:solidFill>
            <a:schemeClr val="tx1"/>
          </a:solidFill>
          <a:latin typeface="Verdana"/>
          <a:ea typeface="Verdana" pitchFamily="34" charset="0"/>
          <a:cs typeface="+mn-cs"/>
        </a:defRPr>
      </a:lvl3pPr>
      <a:lvl4pPr marL="0" indent="0" algn="l" defTabSz="146618" rtl="0" eaLnBrk="1" fontAlgn="base" hangingPunct="1">
        <a:lnSpc>
          <a:spcPct val="100000"/>
        </a:lnSpc>
        <a:spcBef>
          <a:spcPct val="0"/>
        </a:spcBef>
        <a:spcAft>
          <a:spcPts val="385"/>
        </a:spcAft>
        <a:buFont typeface="Arial" panose="020B0604020202020204" pitchFamily="34" charset="0"/>
        <a:buChar char="​"/>
        <a:defRPr sz="577" kern="1200" spc="-16" baseline="0">
          <a:solidFill>
            <a:schemeClr val="tx1"/>
          </a:solidFill>
          <a:latin typeface="Verdana"/>
          <a:ea typeface="Verdana" pitchFamily="34" charset="0"/>
          <a:cs typeface="+mn-cs"/>
        </a:defRPr>
      </a:lvl4pPr>
      <a:lvl5pPr marL="0" indent="0" algn="l" defTabSz="146618" rtl="0" eaLnBrk="1" fontAlgn="base" hangingPunct="1">
        <a:lnSpc>
          <a:spcPct val="80000"/>
        </a:lnSpc>
        <a:spcBef>
          <a:spcPct val="0"/>
        </a:spcBef>
        <a:spcAft>
          <a:spcPts val="385"/>
        </a:spcAft>
        <a:buFont typeface="Arial" panose="020B0604020202020204" pitchFamily="34" charset="0"/>
        <a:buChar char="​"/>
        <a:defRPr sz="1539" b="1" kern="1200" cap="all" spc="-32" baseline="0">
          <a:solidFill>
            <a:schemeClr val="tx1"/>
          </a:solidFill>
          <a:latin typeface="Verdana"/>
          <a:ea typeface="Verdana" pitchFamily="34" charset="0"/>
          <a:cs typeface="+mn-cs"/>
        </a:defRPr>
      </a:lvl5pPr>
      <a:lvl6pPr marL="0" indent="0" algn="l" defTabSz="146618" rtl="0" eaLnBrk="1" latinLnBrk="0" hangingPunct="1">
        <a:spcBef>
          <a:spcPts val="0"/>
        </a:spcBef>
        <a:spcAft>
          <a:spcPts val="192"/>
        </a:spcAft>
        <a:buClr>
          <a:schemeClr val="tx2"/>
        </a:buClr>
        <a:buFont typeface="Arial" panose="020B0604020202020204" pitchFamily="34" charset="0"/>
        <a:buChar char="​"/>
        <a:defRPr sz="577" b="1" kern="1200" cap="all" spc="-16" baseline="0">
          <a:solidFill>
            <a:schemeClr val="tx2"/>
          </a:solidFill>
          <a:latin typeface="+mn-lt"/>
          <a:ea typeface="+mn-ea"/>
          <a:cs typeface="+mn-cs"/>
        </a:defRPr>
      </a:lvl6pPr>
      <a:lvl7pPr marL="0" indent="0" algn="l" defTabSz="146618" rtl="0" eaLnBrk="1" latinLnBrk="0" hangingPunct="1">
        <a:spcBef>
          <a:spcPts val="0"/>
        </a:spcBef>
        <a:spcAft>
          <a:spcPts val="385"/>
        </a:spcAft>
        <a:buFont typeface="Arial" panose="020B0604020202020204" pitchFamily="34" charset="0"/>
        <a:buChar char="​"/>
        <a:defRPr sz="577" i="0" kern="1200" spc="-16">
          <a:solidFill>
            <a:schemeClr val="bg2"/>
          </a:solidFill>
          <a:latin typeface="+mn-lt"/>
          <a:ea typeface="+mn-ea"/>
          <a:cs typeface="+mn-cs"/>
        </a:defRPr>
      </a:lvl7pPr>
      <a:lvl8pPr marL="207809" indent="-80815" algn="l" defTabSz="146618" rtl="0" eaLnBrk="1" latinLnBrk="0" hangingPunct="1">
        <a:spcBef>
          <a:spcPts val="0"/>
        </a:spcBef>
        <a:spcAft>
          <a:spcPts val="385"/>
        </a:spcAft>
        <a:buClr>
          <a:schemeClr val="bg2"/>
        </a:buClr>
        <a:buFont typeface="+mj-lt"/>
        <a:buAutoNum type="arabicPeriod"/>
        <a:defRPr sz="513" kern="1200" spc="-16">
          <a:solidFill>
            <a:schemeClr val="tx1"/>
          </a:solidFill>
          <a:latin typeface="+mn-lt"/>
          <a:ea typeface="+mn-ea"/>
          <a:cs typeface="+mn-cs"/>
        </a:defRPr>
      </a:lvl8pPr>
      <a:lvl9pPr marL="207809" indent="-80815" algn="l" defTabSz="146618" rtl="0" eaLnBrk="1" latinLnBrk="0" hangingPunct="1">
        <a:spcBef>
          <a:spcPts val="0"/>
        </a:spcBef>
        <a:spcAft>
          <a:spcPts val="385"/>
        </a:spcAft>
        <a:buClr>
          <a:schemeClr val="bg2"/>
        </a:buClr>
        <a:buFont typeface="+mj-lt"/>
        <a:buAutoNum type="alphaUcPeriod"/>
        <a:defRPr sz="513" kern="1200" spc="-16">
          <a:solidFill>
            <a:schemeClr val="tx1"/>
          </a:solidFill>
          <a:latin typeface="+mn-lt"/>
          <a:ea typeface="+mn-ea"/>
          <a:cs typeface="+mn-cs"/>
        </a:defRPr>
      </a:lvl9pPr>
    </p:bodyStyle>
    <p:otherStyle>
      <a:defPPr>
        <a:defRPr lang="en-US"/>
      </a:defPPr>
      <a:lvl1pPr marL="0" algn="l" defTabSz="146618" rtl="0" eaLnBrk="1" latinLnBrk="0" hangingPunct="1">
        <a:defRPr sz="609" kern="1200">
          <a:solidFill>
            <a:schemeClr val="tx1"/>
          </a:solidFill>
          <a:latin typeface="+mn-lt"/>
          <a:ea typeface="+mn-ea"/>
          <a:cs typeface="+mn-cs"/>
        </a:defRPr>
      </a:lvl1pPr>
      <a:lvl2pPr marL="146618" algn="l" defTabSz="146618" rtl="0" eaLnBrk="1" latinLnBrk="0" hangingPunct="1">
        <a:defRPr sz="609" kern="1200">
          <a:solidFill>
            <a:schemeClr val="tx1"/>
          </a:solidFill>
          <a:latin typeface="+mn-lt"/>
          <a:ea typeface="+mn-ea"/>
          <a:cs typeface="+mn-cs"/>
        </a:defRPr>
      </a:lvl2pPr>
      <a:lvl3pPr marL="293235" algn="l" defTabSz="146618" rtl="0" eaLnBrk="1" latinLnBrk="0" hangingPunct="1">
        <a:defRPr sz="609" kern="1200">
          <a:solidFill>
            <a:schemeClr val="tx1"/>
          </a:solidFill>
          <a:latin typeface="+mn-lt"/>
          <a:ea typeface="+mn-ea"/>
          <a:cs typeface="+mn-cs"/>
        </a:defRPr>
      </a:lvl3pPr>
      <a:lvl4pPr marL="439852" algn="l" defTabSz="146618" rtl="0" eaLnBrk="1" latinLnBrk="0" hangingPunct="1">
        <a:defRPr sz="609" kern="1200">
          <a:solidFill>
            <a:schemeClr val="tx1"/>
          </a:solidFill>
          <a:latin typeface="+mn-lt"/>
          <a:ea typeface="+mn-ea"/>
          <a:cs typeface="+mn-cs"/>
        </a:defRPr>
      </a:lvl4pPr>
      <a:lvl5pPr marL="586470" algn="l" defTabSz="146618" rtl="0" eaLnBrk="1" latinLnBrk="0" hangingPunct="1">
        <a:defRPr sz="609" kern="1200">
          <a:solidFill>
            <a:schemeClr val="tx1"/>
          </a:solidFill>
          <a:latin typeface="+mn-lt"/>
          <a:ea typeface="+mn-ea"/>
          <a:cs typeface="+mn-cs"/>
        </a:defRPr>
      </a:lvl5pPr>
      <a:lvl6pPr marL="733087" algn="l" defTabSz="146618" rtl="0" eaLnBrk="1" latinLnBrk="0" hangingPunct="1">
        <a:defRPr sz="609" kern="1200">
          <a:solidFill>
            <a:schemeClr val="tx1"/>
          </a:solidFill>
          <a:latin typeface="+mn-lt"/>
          <a:ea typeface="+mn-ea"/>
          <a:cs typeface="+mn-cs"/>
        </a:defRPr>
      </a:lvl6pPr>
      <a:lvl7pPr marL="879704" algn="l" defTabSz="146618" rtl="0" eaLnBrk="1" latinLnBrk="0" hangingPunct="1">
        <a:defRPr sz="609" kern="1200">
          <a:solidFill>
            <a:schemeClr val="tx1"/>
          </a:solidFill>
          <a:latin typeface="+mn-lt"/>
          <a:ea typeface="+mn-ea"/>
          <a:cs typeface="+mn-cs"/>
        </a:defRPr>
      </a:lvl7pPr>
      <a:lvl8pPr marL="1026321" algn="l" defTabSz="146618" rtl="0" eaLnBrk="1" latinLnBrk="0" hangingPunct="1">
        <a:defRPr sz="609" kern="1200">
          <a:solidFill>
            <a:schemeClr val="tx1"/>
          </a:solidFill>
          <a:latin typeface="+mn-lt"/>
          <a:ea typeface="+mn-ea"/>
          <a:cs typeface="+mn-cs"/>
        </a:defRPr>
      </a:lvl8pPr>
      <a:lvl9pPr marL="1172939" algn="l" defTabSz="146618" rtl="0" eaLnBrk="1" latinLnBrk="0" hangingPunct="1">
        <a:defRPr sz="60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38">
          <p15:clr>
            <a:srgbClr val="F26B43"/>
          </p15:clr>
        </p15:guide>
        <p15:guide id="2" pos="17814">
          <p15:clr>
            <a:srgbClr val="F26B43"/>
          </p15:clr>
        </p15:guide>
        <p15:guide id="3" orient="horz" pos="3230">
          <p15:clr>
            <a:srgbClr val="F26B43"/>
          </p15:clr>
        </p15:guide>
        <p15:guide id="4" orient="horz" pos="11207">
          <p15:clr>
            <a:srgbClr val="F26B43"/>
          </p15:clr>
        </p15:guide>
        <p15:guide id="5" pos="15264">
          <p15:clr>
            <a:srgbClr val="F26B43"/>
          </p15:clr>
        </p15:guide>
        <p15:guide id="6" pos="13990">
          <p15:clr>
            <a:srgbClr val="F26B43"/>
          </p15:clr>
        </p15:guide>
        <p15:guide id="7" pos="12715">
          <p15:clr>
            <a:srgbClr val="F26B43"/>
          </p15:clr>
        </p15:guide>
        <p15:guide id="8" pos="11443">
          <p15:clr>
            <a:srgbClr val="F26B43"/>
          </p15:clr>
        </p15:guide>
        <p15:guide id="9" pos="10168">
          <p15:clr>
            <a:srgbClr val="F26B43"/>
          </p15:clr>
        </p15:guide>
        <p15:guide id="10" pos="8894">
          <p15:clr>
            <a:srgbClr val="F26B43"/>
          </p15:clr>
        </p15:guide>
        <p15:guide id="11" pos="7618">
          <p15:clr>
            <a:srgbClr val="F26B43"/>
          </p15:clr>
        </p15:guide>
        <p15:guide id="12" pos="6346">
          <p15:clr>
            <a:srgbClr val="F26B43"/>
          </p15:clr>
        </p15:guide>
        <p15:guide id="13" pos="5071">
          <p15:clr>
            <a:srgbClr val="F26B43"/>
          </p15:clr>
        </p15:guide>
        <p15:guide id="14" pos="3797">
          <p15:clr>
            <a:srgbClr val="F26B43"/>
          </p15:clr>
        </p15:guide>
        <p15:guide id="15" pos="2523">
          <p15:clr>
            <a:srgbClr val="F26B43"/>
          </p15:clr>
        </p15:guide>
        <p15:guide id="16" pos="12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618" y="312768"/>
            <a:ext cx="10590003" cy="748626"/>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8620" y="6280547"/>
            <a:ext cx="480001" cy="155575"/>
          </a:xfrm>
          <a:prstGeom prst="rect">
            <a:avLst/>
          </a:prstGeom>
        </p:spPr>
        <p:txBody>
          <a:bodyPr vert="horz" wrap="square" lIns="0" tIns="0" rIns="0" bIns="0" numCol="1" anchor="ctr" anchorCtr="0" compatLnSpc="1">
            <a:prstTxWarp prst="textNoShape">
              <a:avLst/>
            </a:prstTxWarp>
          </a:bodyPr>
          <a:lstStyle>
            <a:lvl1pPr algn="r">
              <a:defRPr sz="257"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617" y="1647827"/>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E8A079D-0F01-4087-8466-404AA9697848}" type="datetime1">
              <a:rPr lang="da-DK" smtClean="0"/>
              <a:t>20-06-2024</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350" y="1633992"/>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sp>
        <p:nvSpPr>
          <p:cNvPr id="23" name="Rectangle 22">
            <a:extLst>
              <a:ext uri="{FF2B5EF4-FFF2-40B4-BE49-F238E27FC236}">
                <a16:creationId xmlns:a16="http://schemas.microsoft.com/office/drawing/2014/main" id="{6515BF35-693E-4749-821E-5148CED147C8}"/>
              </a:ext>
            </a:extLst>
          </p:cNvPr>
          <p:cNvSpPr/>
          <p:nvPr userDrawn="1"/>
        </p:nvSpPr>
        <p:spPr>
          <a:xfrm>
            <a:off x="2052092" y="6141510"/>
            <a:ext cx="1573351"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77"/>
          </a:p>
        </p:txBody>
      </p:sp>
    </p:spTree>
    <p:extLst>
      <p:ext uri="{BB962C8B-B14F-4D97-AF65-F5344CB8AC3E}">
        <p14:creationId xmlns:p14="http://schemas.microsoft.com/office/powerpoint/2010/main" val="173403620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Lst>
  <p:hf sldNum="0" hdr="0" ftr="0" dt="0"/>
  <p:txStyles>
    <p:titleStyle>
      <a:lvl1pPr algn="l" defTabSz="146618" rtl="0" eaLnBrk="1" fontAlgn="base" hangingPunct="1">
        <a:spcBef>
          <a:spcPct val="0"/>
        </a:spcBef>
        <a:spcAft>
          <a:spcPct val="0"/>
        </a:spcAft>
        <a:defRPr sz="770" b="1" kern="1200" cap="all" spc="-16" baseline="0">
          <a:solidFill>
            <a:schemeClr val="tx2"/>
          </a:solidFill>
          <a:latin typeface="Verdana"/>
          <a:ea typeface="Verdana" pitchFamily="34" charset="0"/>
          <a:cs typeface="Verdana" pitchFamily="34" charset="0"/>
        </a:defRPr>
      </a:lvl1pPr>
      <a:lvl2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2pPr>
      <a:lvl3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3pPr>
      <a:lvl4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4pPr>
      <a:lvl5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5pPr>
      <a:lvl6pPr marL="146618"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6pPr>
      <a:lvl7pPr marL="293235"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7pPr>
      <a:lvl8pPr marL="439852"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8pPr>
      <a:lvl9pPr marL="586470"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9pPr>
    </p:titleStyle>
    <p:bodyStyle>
      <a:lvl1pPr marL="80815" indent="-80815" algn="l" defTabSz="146618" rtl="0" eaLnBrk="1" fontAlgn="base" hangingPunct="1">
        <a:lnSpc>
          <a:spcPct val="100000"/>
        </a:lnSpc>
        <a:spcBef>
          <a:spcPct val="0"/>
        </a:spcBef>
        <a:spcAft>
          <a:spcPts val="385"/>
        </a:spcAft>
        <a:buFont typeface="Verdana" pitchFamily="34" charset="0"/>
        <a:buChar char="•"/>
        <a:defRPr kern="1200" spc="-16" baseline="0">
          <a:solidFill>
            <a:schemeClr val="tx1"/>
          </a:solidFill>
          <a:latin typeface="Verdana"/>
          <a:ea typeface="Verdana" pitchFamily="34" charset="0"/>
          <a:cs typeface="Verdana" pitchFamily="34" charset="0"/>
        </a:defRPr>
      </a:lvl1pPr>
      <a:lvl2pPr marL="207809" indent="-80815" algn="l" defTabSz="146618" rtl="0" eaLnBrk="1" fontAlgn="base" hangingPunct="1">
        <a:lnSpc>
          <a:spcPct val="100000"/>
        </a:lnSpc>
        <a:spcBef>
          <a:spcPct val="0"/>
        </a:spcBef>
        <a:spcAft>
          <a:spcPts val="385"/>
        </a:spcAft>
        <a:buFont typeface="Verdana" pitchFamily="34" charset="0"/>
        <a:buChar char="•"/>
        <a:defRPr sz="513" kern="1200" spc="-16" baseline="0">
          <a:solidFill>
            <a:schemeClr val="tx1"/>
          </a:solidFill>
          <a:latin typeface="Verdana"/>
          <a:ea typeface="Verdana" pitchFamily="34" charset="0"/>
          <a:cs typeface="+mn-cs"/>
        </a:defRPr>
      </a:lvl2pPr>
      <a:lvl3pPr marL="314023" indent="-80815" algn="l" defTabSz="146618" rtl="0" eaLnBrk="1" fontAlgn="base" hangingPunct="1">
        <a:lnSpc>
          <a:spcPct val="100000"/>
        </a:lnSpc>
        <a:spcBef>
          <a:spcPct val="0"/>
        </a:spcBef>
        <a:spcAft>
          <a:spcPts val="385"/>
        </a:spcAft>
        <a:buFont typeface="Verdana" pitchFamily="34" charset="0"/>
        <a:buChar char="•"/>
        <a:defRPr sz="449" kern="1200" spc="-16" baseline="0">
          <a:solidFill>
            <a:schemeClr val="tx1"/>
          </a:solidFill>
          <a:latin typeface="Verdana"/>
          <a:ea typeface="Verdana" pitchFamily="34" charset="0"/>
          <a:cs typeface="+mn-cs"/>
        </a:defRPr>
      </a:lvl3pPr>
      <a:lvl4pPr marL="0" indent="0" algn="l" defTabSz="146618" rtl="0" eaLnBrk="1" fontAlgn="base" hangingPunct="1">
        <a:lnSpc>
          <a:spcPct val="100000"/>
        </a:lnSpc>
        <a:spcBef>
          <a:spcPct val="0"/>
        </a:spcBef>
        <a:spcAft>
          <a:spcPts val="385"/>
        </a:spcAft>
        <a:buFont typeface="Arial" panose="020B0604020202020204" pitchFamily="34" charset="0"/>
        <a:buChar char="​"/>
        <a:defRPr sz="577" kern="1200" spc="-16" baseline="0">
          <a:solidFill>
            <a:schemeClr val="tx1"/>
          </a:solidFill>
          <a:latin typeface="Verdana"/>
          <a:ea typeface="Verdana" pitchFamily="34" charset="0"/>
          <a:cs typeface="+mn-cs"/>
        </a:defRPr>
      </a:lvl4pPr>
      <a:lvl5pPr marL="0" indent="0" algn="l" defTabSz="146618" rtl="0" eaLnBrk="1" fontAlgn="base" hangingPunct="1">
        <a:lnSpc>
          <a:spcPct val="80000"/>
        </a:lnSpc>
        <a:spcBef>
          <a:spcPct val="0"/>
        </a:spcBef>
        <a:spcAft>
          <a:spcPts val="385"/>
        </a:spcAft>
        <a:buFont typeface="Arial" panose="020B0604020202020204" pitchFamily="34" charset="0"/>
        <a:buChar char="​"/>
        <a:defRPr sz="1539" b="1" kern="1200" cap="all" spc="-32" baseline="0">
          <a:solidFill>
            <a:schemeClr val="tx1"/>
          </a:solidFill>
          <a:latin typeface="Verdana"/>
          <a:ea typeface="Verdana" pitchFamily="34" charset="0"/>
          <a:cs typeface="+mn-cs"/>
        </a:defRPr>
      </a:lvl5pPr>
      <a:lvl6pPr marL="0" indent="0" algn="l" defTabSz="146618" rtl="0" eaLnBrk="1" latinLnBrk="0" hangingPunct="1">
        <a:spcBef>
          <a:spcPts val="0"/>
        </a:spcBef>
        <a:spcAft>
          <a:spcPts val="192"/>
        </a:spcAft>
        <a:buClr>
          <a:schemeClr val="tx2"/>
        </a:buClr>
        <a:buFont typeface="Arial" panose="020B0604020202020204" pitchFamily="34" charset="0"/>
        <a:buChar char="​"/>
        <a:defRPr sz="577" b="1" kern="1200" cap="all" spc="-16" baseline="0">
          <a:solidFill>
            <a:schemeClr val="tx2"/>
          </a:solidFill>
          <a:latin typeface="+mn-lt"/>
          <a:ea typeface="+mn-ea"/>
          <a:cs typeface="+mn-cs"/>
        </a:defRPr>
      </a:lvl6pPr>
      <a:lvl7pPr marL="0" indent="0" algn="l" defTabSz="146618" rtl="0" eaLnBrk="1" latinLnBrk="0" hangingPunct="1">
        <a:spcBef>
          <a:spcPts val="0"/>
        </a:spcBef>
        <a:spcAft>
          <a:spcPts val="385"/>
        </a:spcAft>
        <a:buFont typeface="Arial" panose="020B0604020202020204" pitchFamily="34" charset="0"/>
        <a:buChar char="​"/>
        <a:defRPr sz="577" i="0" kern="1200" spc="-16">
          <a:solidFill>
            <a:schemeClr val="bg2"/>
          </a:solidFill>
          <a:latin typeface="+mn-lt"/>
          <a:ea typeface="+mn-ea"/>
          <a:cs typeface="+mn-cs"/>
        </a:defRPr>
      </a:lvl7pPr>
      <a:lvl8pPr marL="207809" indent="-80815" algn="l" defTabSz="146618" rtl="0" eaLnBrk="1" latinLnBrk="0" hangingPunct="1">
        <a:spcBef>
          <a:spcPts val="0"/>
        </a:spcBef>
        <a:spcAft>
          <a:spcPts val="385"/>
        </a:spcAft>
        <a:buClr>
          <a:schemeClr val="bg2"/>
        </a:buClr>
        <a:buFont typeface="+mj-lt"/>
        <a:buAutoNum type="arabicPeriod"/>
        <a:defRPr sz="513" kern="1200" spc="-16">
          <a:solidFill>
            <a:schemeClr val="tx1"/>
          </a:solidFill>
          <a:latin typeface="+mn-lt"/>
          <a:ea typeface="+mn-ea"/>
          <a:cs typeface="+mn-cs"/>
        </a:defRPr>
      </a:lvl8pPr>
      <a:lvl9pPr marL="207809" indent="-80815" algn="l" defTabSz="146618" rtl="0" eaLnBrk="1" latinLnBrk="0" hangingPunct="1">
        <a:spcBef>
          <a:spcPts val="0"/>
        </a:spcBef>
        <a:spcAft>
          <a:spcPts val="385"/>
        </a:spcAft>
        <a:buClr>
          <a:schemeClr val="bg2"/>
        </a:buClr>
        <a:buFont typeface="+mj-lt"/>
        <a:buAutoNum type="alphaUcPeriod"/>
        <a:defRPr sz="513" kern="1200" spc="-16">
          <a:solidFill>
            <a:schemeClr val="tx1"/>
          </a:solidFill>
          <a:latin typeface="+mn-lt"/>
          <a:ea typeface="+mn-ea"/>
          <a:cs typeface="+mn-cs"/>
        </a:defRPr>
      </a:lvl9pPr>
    </p:bodyStyle>
    <p:otherStyle>
      <a:defPPr>
        <a:defRPr lang="en-US"/>
      </a:defPPr>
      <a:lvl1pPr marL="0" algn="l" defTabSz="146618" rtl="0" eaLnBrk="1" latinLnBrk="0" hangingPunct="1">
        <a:defRPr sz="609" kern="1200">
          <a:solidFill>
            <a:schemeClr val="tx1"/>
          </a:solidFill>
          <a:latin typeface="+mn-lt"/>
          <a:ea typeface="+mn-ea"/>
          <a:cs typeface="+mn-cs"/>
        </a:defRPr>
      </a:lvl1pPr>
      <a:lvl2pPr marL="146618" algn="l" defTabSz="146618" rtl="0" eaLnBrk="1" latinLnBrk="0" hangingPunct="1">
        <a:defRPr sz="609" kern="1200">
          <a:solidFill>
            <a:schemeClr val="tx1"/>
          </a:solidFill>
          <a:latin typeface="+mn-lt"/>
          <a:ea typeface="+mn-ea"/>
          <a:cs typeface="+mn-cs"/>
        </a:defRPr>
      </a:lvl2pPr>
      <a:lvl3pPr marL="293235" algn="l" defTabSz="146618" rtl="0" eaLnBrk="1" latinLnBrk="0" hangingPunct="1">
        <a:defRPr sz="609" kern="1200">
          <a:solidFill>
            <a:schemeClr val="tx1"/>
          </a:solidFill>
          <a:latin typeface="+mn-lt"/>
          <a:ea typeface="+mn-ea"/>
          <a:cs typeface="+mn-cs"/>
        </a:defRPr>
      </a:lvl3pPr>
      <a:lvl4pPr marL="439852" algn="l" defTabSz="146618" rtl="0" eaLnBrk="1" latinLnBrk="0" hangingPunct="1">
        <a:defRPr sz="609" kern="1200">
          <a:solidFill>
            <a:schemeClr val="tx1"/>
          </a:solidFill>
          <a:latin typeface="+mn-lt"/>
          <a:ea typeface="+mn-ea"/>
          <a:cs typeface="+mn-cs"/>
        </a:defRPr>
      </a:lvl4pPr>
      <a:lvl5pPr marL="586470" algn="l" defTabSz="146618" rtl="0" eaLnBrk="1" latinLnBrk="0" hangingPunct="1">
        <a:defRPr sz="609" kern="1200">
          <a:solidFill>
            <a:schemeClr val="tx1"/>
          </a:solidFill>
          <a:latin typeface="+mn-lt"/>
          <a:ea typeface="+mn-ea"/>
          <a:cs typeface="+mn-cs"/>
        </a:defRPr>
      </a:lvl5pPr>
      <a:lvl6pPr marL="733087" algn="l" defTabSz="146618" rtl="0" eaLnBrk="1" latinLnBrk="0" hangingPunct="1">
        <a:defRPr sz="609" kern="1200">
          <a:solidFill>
            <a:schemeClr val="tx1"/>
          </a:solidFill>
          <a:latin typeface="+mn-lt"/>
          <a:ea typeface="+mn-ea"/>
          <a:cs typeface="+mn-cs"/>
        </a:defRPr>
      </a:lvl6pPr>
      <a:lvl7pPr marL="879704" algn="l" defTabSz="146618" rtl="0" eaLnBrk="1" latinLnBrk="0" hangingPunct="1">
        <a:defRPr sz="609" kern="1200">
          <a:solidFill>
            <a:schemeClr val="tx1"/>
          </a:solidFill>
          <a:latin typeface="+mn-lt"/>
          <a:ea typeface="+mn-ea"/>
          <a:cs typeface="+mn-cs"/>
        </a:defRPr>
      </a:lvl7pPr>
      <a:lvl8pPr marL="1026321" algn="l" defTabSz="146618" rtl="0" eaLnBrk="1" latinLnBrk="0" hangingPunct="1">
        <a:defRPr sz="609" kern="1200">
          <a:solidFill>
            <a:schemeClr val="tx1"/>
          </a:solidFill>
          <a:latin typeface="+mn-lt"/>
          <a:ea typeface="+mn-ea"/>
          <a:cs typeface="+mn-cs"/>
        </a:defRPr>
      </a:lvl8pPr>
      <a:lvl9pPr marL="1172939" algn="l" defTabSz="146618" rtl="0" eaLnBrk="1" latinLnBrk="0" hangingPunct="1">
        <a:defRPr sz="60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38">
          <p15:clr>
            <a:srgbClr val="F26B43"/>
          </p15:clr>
        </p15:guide>
        <p15:guide id="2" pos="17814">
          <p15:clr>
            <a:srgbClr val="F26B43"/>
          </p15:clr>
        </p15:guide>
        <p15:guide id="3" orient="horz" pos="3230">
          <p15:clr>
            <a:srgbClr val="F26B43"/>
          </p15:clr>
        </p15:guide>
        <p15:guide id="4" orient="horz" pos="11207">
          <p15:clr>
            <a:srgbClr val="F26B43"/>
          </p15:clr>
        </p15:guide>
        <p15:guide id="5" pos="15264">
          <p15:clr>
            <a:srgbClr val="F26B43"/>
          </p15:clr>
        </p15:guide>
        <p15:guide id="6" pos="13990">
          <p15:clr>
            <a:srgbClr val="F26B43"/>
          </p15:clr>
        </p15:guide>
        <p15:guide id="7" pos="12715">
          <p15:clr>
            <a:srgbClr val="F26B43"/>
          </p15:clr>
        </p15:guide>
        <p15:guide id="8" pos="11443">
          <p15:clr>
            <a:srgbClr val="F26B43"/>
          </p15:clr>
        </p15:guide>
        <p15:guide id="9" pos="10168">
          <p15:clr>
            <a:srgbClr val="F26B43"/>
          </p15:clr>
        </p15:guide>
        <p15:guide id="10" pos="8894">
          <p15:clr>
            <a:srgbClr val="F26B43"/>
          </p15:clr>
        </p15:guide>
        <p15:guide id="11" pos="7618">
          <p15:clr>
            <a:srgbClr val="F26B43"/>
          </p15:clr>
        </p15:guide>
        <p15:guide id="12" pos="6346">
          <p15:clr>
            <a:srgbClr val="F26B43"/>
          </p15:clr>
        </p15:guide>
        <p15:guide id="13" pos="5071">
          <p15:clr>
            <a:srgbClr val="F26B43"/>
          </p15:clr>
        </p15:guide>
        <p15:guide id="14" pos="3797">
          <p15:clr>
            <a:srgbClr val="F26B43"/>
          </p15:clr>
        </p15:guide>
        <p15:guide id="15" pos="2523">
          <p15:clr>
            <a:srgbClr val="F26B43"/>
          </p15:clr>
        </p15:guide>
        <p15:guide id="16" pos="12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15.xml"/><Relationship Id="rId5" Type="http://schemas.openxmlformats.org/officeDocument/2006/relationships/image" Target="../media/image1.emf"/><Relationship Id="rId4" Type="http://schemas.openxmlformats.org/officeDocument/2006/relationships/oleObject" Target="../embeddings/oleObject11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24.xml"/><Relationship Id="rId5" Type="http://schemas.openxmlformats.org/officeDocument/2006/relationships/image" Target="../media/image1.emf"/><Relationship Id="rId4" Type="http://schemas.openxmlformats.org/officeDocument/2006/relationships/oleObject" Target="../embeddings/oleObject123.bin"/></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0.xml"/><Relationship Id="rId7" Type="http://schemas.openxmlformats.org/officeDocument/2006/relationships/image" Target="../media/image51.svg"/><Relationship Id="rId2" Type="http://schemas.openxmlformats.org/officeDocument/2006/relationships/slideLayout" Target="../slideLayouts/slideLayout10.xml"/><Relationship Id="rId1" Type="http://schemas.openxmlformats.org/officeDocument/2006/relationships/tags" Target="../tags/tag125.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124.bin"/><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1.xml"/><Relationship Id="rId7" Type="http://schemas.openxmlformats.org/officeDocument/2006/relationships/image" Target="../media/image53.svg"/><Relationship Id="rId2" Type="http://schemas.openxmlformats.org/officeDocument/2006/relationships/slideLayout" Target="../slideLayouts/slideLayout10.xml"/><Relationship Id="rId1" Type="http://schemas.openxmlformats.org/officeDocument/2006/relationships/tags" Target="../tags/tag126.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125.bin"/><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2.xml"/><Relationship Id="rId7" Type="http://schemas.openxmlformats.org/officeDocument/2006/relationships/image" Target="../media/image55.svg"/><Relationship Id="rId2" Type="http://schemas.openxmlformats.org/officeDocument/2006/relationships/slideLayout" Target="../slideLayouts/slideLayout10.xml"/><Relationship Id="rId1" Type="http://schemas.openxmlformats.org/officeDocument/2006/relationships/tags" Target="../tags/tag127.xml"/><Relationship Id="rId6" Type="http://schemas.openxmlformats.org/officeDocument/2006/relationships/image" Target="../media/image54.png"/><Relationship Id="rId5" Type="http://schemas.openxmlformats.org/officeDocument/2006/relationships/image" Target="../media/image1.emf"/><Relationship Id="rId4" Type="http://schemas.openxmlformats.org/officeDocument/2006/relationships/oleObject" Target="../embeddings/oleObject126.bin"/><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46.xml"/><Relationship Id="rId1" Type="http://schemas.openxmlformats.org/officeDocument/2006/relationships/tags" Target="../tags/tag116.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notesSlide" Target="../notesSlides/notesSlide2.xml"/><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slideLayout" Target="../slideLayouts/slideLayout10.xml"/><Relationship Id="rId16" Type="http://schemas.openxmlformats.org/officeDocument/2006/relationships/image" Target="../media/image36.png"/><Relationship Id="rId1" Type="http://schemas.openxmlformats.org/officeDocument/2006/relationships/tags" Target="../tags/tag11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1.emf"/><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oleObject" Target="../embeddings/oleObject116.bin"/><Relationship Id="rId9" Type="http://schemas.openxmlformats.org/officeDocument/2006/relationships/image" Target="../media/image29.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xml"/><Relationship Id="rId7" Type="http://schemas.openxmlformats.org/officeDocument/2006/relationships/image" Target="../media/image39.svg"/><Relationship Id="rId2" Type="http://schemas.openxmlformats.org/officeDocument/2006/relationships/slideLayout" Target="../slideLayouts/slideLayout10.xml"/><Relationship Id="rId1" Type="http://schemas.openxmlformats.org/officeDocument/2006/relationships/tags" Target="../tags/tag118.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117.bin"/><Relationship Id="rId9"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41.svg"/><Relationship Id="rId2" Type="http://schemas.openxmlformats.org/officeDocument/2006/relationships/slideLayout" Target="../slideLayouts/slideLayout10.xml"/><Relationship Id="rId1" Type="http://schemas.openxmlformats.org/officeDocument/2006/relationships/tags" Target="../tags/tag119.x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118.bin"/><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43.svg"/><Relationship Id="rId2" Type="http://schemas.openxmlformats.org/officeDocument/2006/relationships/slideLayout" Target="../slideLayouts/slideLayout10.xml"/><Relationship Id="rId1" Type="http://schemas.openxmlformats.org/officeDocument/2006/relationships/tags" Target="../tags/tag120.xml"/><Relationship Id="rId6" Type="http://schemas.openxmlformats.org/officeDocument/2006/relationships/image" Target="../media/image42.png"/><Relationship Id="rId5" Type="http://schemas.openxmlformats.org/officeDocument/2006/relationships/image" Target="../media/image1.emf"/><Relationship Id="rId4" Type="http://schemas.openxmlformats.org/officeDocument/2006/relationships/oleObject" Target="../embeddings/oleObject119.bin"/><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6.xml"/><Relationship Id="rId7" Type="http://schemas.openxmlformats.org/officeDocument/2006/relationships/image" Target="../media/image45.svg"/><Relationship Id="rId2" Type="http://schemas.openxmlformats.org/officeDocument/2006/relationships/slideLayout" Target="../slideLayouts/slideLayout10.xml"/><Relationship Id="rId1" Type="http://schemas.openxmlformats.org/officeDocument/2006/relationships/tags" Target="../tags/tag121.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120.bin"/><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47.svg"/><Relationship Id="rId2" Type="http://schemas.openxmlformats.org/officeDocument/2006/relationships/slideLayout" Target="../slideLayouts/slideLayout10.xml"/><Relationship Id="rId1" Type="http://schemas.openxmlformats.org/officeDocument/2006/relationships/tags" Target="../tags/tag122.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21.bin"/><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8.xml"/><Relationship Id="rId7" Type="http://schemas.openxmlformats.org/officeDocument/2006/relationships/image" Target="../media/image49.svg"/><Relationship Id="rId2" Type="http://schemas.openxmlformats.org/officeDocument/2006/relationships/slideLayout" Target="../slideLayouts/slideLayout10.xml"/><Relationship Id="rId1" Type="http://schemas.openxmlformats.org/officeDocument/2006/relationships/tags" Target="../tags/tag123.xml"/><Relationship Id="rId6" Type="http://schemas.openxmlformats.org/officeDocument/2006/relationships/image" Target="../media/image48.png"/><Relationship Id="rId5" Type="http://schemas.openxmlformats.org/officeDocument/2006/relationships/image" Target="../media/image1.emf"/><Relationship Id="rId4" Type="http://schemas.openxmlformats.org/officeDocument/2006/relationships/oleObject" Target="../embeddings/oleObject122.bin"/><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oogle Shape;437;p8">
            <a:extLst>
              <a:ext uri="{FF2B5EF4-FFF2-40B4-BE49-F238E27FC236}">
                <a16:creationId xmlns:a16="http://schemas.microsoft.com/office/drawing/2014/main" id="{736F1108-49BC-3E51-A9ED-FA0E5328A7F4}"/>
              </a:ext>
            </a:extLst>
          </p:cNvPr>
          <p:cNvGrpSpPr/>
          <p:nvPr/>
        </p:nvGrpSpPr>
        <p:grpSpPr>
          <a:xfrm>
            <a:off x="-73611" y="71279"/>
            <a:ext cx="12215916" cy="1107752"/>
            <a:chOff x="27613" y="470447"/>
            <a:chExt cx="9161944" cy="830814"/>
          </a:xfrm>
        </p:grpSpPr>
        <p:sp>
          <p:nvSpPr>
            <p:cNvPr id="6" name="Google Shape;438;p8">
              <a:extLst>
                <a:ext uri="{FF2B5EF4-FFF2-40B4-BE49-F238E27FC236}">
                  <a16:creationId xmlns:a16="http://schemas.microsoft.com/office/drawing/2014/main" id="{8B5E1545-F89E-B9AC-122F-4763CA034473}"/>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8" name="Google Shape;439;p8">
              <a:extLst>
                <a:ext uri="{FF2B5EF4-FFF2-40B4-BE49-F238E27FC236}">
                  <a16:creationId xmlns:a16="http://schemas.microsoft.com/office/drawing/2014/main" id="{746074B1-6433-0719-E367-B8A1527CEE1A}"/>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40;p8">
              <a:extLst>
                <a:ext uri="{FF2B5EF4-FFF2-40B4-BE49-F238E27FC236}">
                  <a16:creationId xmlns:a16="http://schemas.microsoft.com/office/drawing/2014/main" id="{22C8BB42-0EDA-5A99-FAEC-036EFBB1FC3A}"/>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4DFC4DA-D23F-BE38-8449-32C1D763F0EB}"/>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BB609EFC-C731-AF12-E9C5-EB6C61D339F0}"/>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3;p8">
              <a:extLst>
                <a:ext uri="{FF2B5EF4-FFF2-40B4-BE49-F238E27FC236}">
                  <a16:creationId xmlns:a16="http://schemas.microsoft.com/office/drawing/2014/main" id="{2B91B282-B92E-2F4E-0F6F-956FDE5A5220}"/>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4;p8">
              <a:extLst>
                <a:ext uri="{FF2B5EF4-FFF2-40B4-BE49-F238E27FC236}">
                  <a16:creationId xmlns:a16="http://schemas.microsoft.com/office/drawing/2014/main" id="{4561FB7E-EA00-4479-D064-0E492D302D53}"/>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5;p8">
              <a:extLst>
                <a:ext uri="{FF2B5EF4-FFF2-40B4-BE49-F238E27FC236}">
                  <a16:creationId xmlns:a16="http://schemas.microsoft.com/office/drawing/2014/main" id="{3B47059F-2486-89F3-DFCC-61E97E83AECB}"/>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6;p8">
              <a:extLst>
                <a:ext uri="{FF2B5EF4-FFF2-40B4-BE49-F238E27FC236}">
                  <a16:creationId xmlns:a16="http://schemas.microsoft.com/office/drawing/2014/main" id="{768D560C-990D-0E28-D209-0A20C3A842DB}"/>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7;p8">
              <a:extLst>
                <a:ext uri="{FF2B5EF4-FFF2-40B4-BE49-F238E27FC236}">
                  <a16:creationId xmlns:a16="http://schemas.microsoft.com/office/drawing/2014/main" id="{B3AEF440-E329-181C-4F6C-194776C5731D}"/>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8;p8">
              <a:extLst>
                <a:ext uri="{FF2B5EF4-FFF2-40B4-BE49-F238E27FC236}">
                  <a16:creationId xmlns:a16="http://schemas.microsoft.com/office/drawing/2014/main" id="{EA8D5DE9-AF42-D7F7-6E39-3598C6211B94}"/>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49;p8">
              <a:extLst>
                <a:ext uri="{FF2B5EF4-FFF2-40B4-BE49-F238E27FC236}">
                  <a16:creationId xmlns:a16="http://schemas.microsoft.com/office/drawing/2014/main" id="{86CBCA0D-2D0E-5A1A-1187-66A737FFFF97}"/>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0;p8">
              <a:extLst>
                <a:ext uri="{FF2B5EF4-FFF2-40B4-BE49-F238E27FC236}">
                  <a16:creationId xmlns:a16="http://schemas.microsoft.com/office/drawing/2014/main" id="{825F3D7B-AA92-A34F-3964-4AED60197E0B}"/>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1;p8">
              <a:extLst>
                <a:ext uri="{FF2B5EF4-FFF2-40B4-BE49-F238E27FC236}">
                  <a16:creationId xmlns:a16="http://schemas.microsoft.com/office/drawing/2014/main" id="{4D4B06CB-76BC-F6E1-F9DF-B4F737F7A106}"/>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2;p8">
              <a:extLst>
                <a:ext uri="{FF2B5EF4-FFF2-40B4-BE49-F238E27FC236}">
                  <a16:creationId xmlns:a16="http://schemas.microsoft.com/office/drawing/2014/main" id="{B84E5714-A108-B7C2-0BED-31F03E786332}"/>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3;p8">
              <a:extLst>
                <a:ext uri="{FF2B5EF4-FFF2-40B4-BE49-F238E27FC236}">
                  <a16:creationId xmlns:a16="http://schemas.microsoft.com/office/drawing/2014/main" id="{32AB0F23-3FF9-4D16-B8AA-47B09224A7FF}"/>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4;p8">
              <a:extLst>
                <a:ext uri="{FF2B5EF4-FFF2-40B4-BE49-F238E27FC236}">
                  <a16:creationId xmlns:a16="http://schemas.microsoft.com/office/drawing/2014/main" id="{035EA3FB-BCE8-31FA-120B-21AA122720EB}"/>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5;p8">
              <a:extLst>
                <a:ext uri="{FF2B5EF4-FFF2-40B4-BE49-F238E27FC236}">
                  <a16:creationId xmlns:a16="http://schemas.microsoft.com/office/drawing/2014/main" id="{CF76B1C8-4C7C-E6EB-AD31-5B32BF64B9FD}"/>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8" name="Google Shape;456;p8">
              <a:extLst>
                <a:ext uri="{FF2B5EF4-FFF2-40B4-BE49-F238E27FC236}">
                  <a16:creationId xmlns:a16="http://schemas.microsoft.com/office/drawing/2014/main" id="{72033037-55B3-5167-7511-2A1043022C3E}"/>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9" name="Google Shape;457;p8">
              <a:extLst>
                <a:ext uri="{FF2B5EF4-FFF2-40B4-BE49-F238E27FC236}">
                  <a16:creationId xmlns:a16="http://schemas.microsoft.com/office/drawing/2014/main" id="{90845802-E71B-775E-0EE6-6F6A20A8EA8E}"/>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58;p8">
              <a:extLst>
                <a:ext uri="{FF2B5EF4-FFF2-40B4-BE49-F238E27FC236}">
                  <a16:creationId xmlns:a16="http://schemas.microsoft.com/office/drawing/2014/main" id="{1E2245E5-1C0E-B442-F948-DF3FD3650500}"/>
                </a:ext>
              </a:extLst>
            </p:cNvPr>
            <p:cNvGrpSpPr/>
            <p:nvPr/>
          </p:nvGrpSpPr>
          <p:grpSpPr>
            <a:xfrm rot="890855">
              <a:off x="3181660" y="515636"/>
              <a:ext cx="370663" cy="217580"/>
              <a:chOff x="1429156" y="1387535"/>
              <a:chExt cx="657769" cy="386112"/>
            </a:xfrm>
          </p:grpSpPr>
          <p:sp>
            <p:nvSpPr>
              <p:cNvPr id="68" name="Google Shape;459;p8">
                <a:extLst>
                  <a:ext uri="{FF2B5EF4-FFF2-40B4-BE49-F238E27FC236}">
                    <a16:creationId xmlns:a16="http://schemas.microsoft.com/office/drawing/2014/main" id="{461E8954-CC4F-3669-394B-F8F4ECD21E0B}"/>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9" name="Google Shape;460;p8">
                <a:extLst>
                  <a:ext uri="{FF2B5EF4-FFF2-40B4-BE49-F238E27FC236}">
                    <a16:creationId xmlns:a16="http://schemas.microsoft.com/office/drawing/2014/main" id="{79174660-2893-2F40-042B-30B653976A8C}"/>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1;p8">
              <a:extLst>
                <a:ext uri="{FF2B5EF4-FFF2-40B4-BE49-F238E27FC236}">
                  <a16:creationId xmlns:a16="http://schemas.microsoft.com/office/drawing/2014/main" id="{931588A4-5A8F-F366-0921-71D8B6B77DEB}"/>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2;p8">
              <a:extLst>
                <a:ext uri="{FF2B5EF4-FFF2-40B4-BE49-F238E27FC236}">
                  <a16:creationId xmlns:a16="http://schemas.microsoft.com/office/drawing/2014/main" id="{4885F102-3501-B493-01A2-16A63A43491B}"/>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4" name="Google Shape;463;p8">
              <a:extLst>
                <a:ext uri="{FF2B5EF4-FFF2-40B4-BE49-F238E27FC236}">
                  <a16:creationId xmlns:a16="http://schemas.microsoft.com/office/drawing/2014/main" id="{ED058847-E9F0-84D1-90DE-54519BF8FA63}"/>
                </a:ext>
              </a:extLst>
            </p:cNvPr>
            <p:cNvGrpSpPr/>
            <p:nvPr/>
          </p:nvGrpSpPr>
          <p:grpSpPr>
            <a:xfrm>
              <a:off x="3707787" y="505390"/>
              <a:ext cx="212392" cy="256778"/>
              <a:chOff x="1010452" y="1144365"/>
              <a:chExt cx="376916" cy="455685"/>
            </a:xfrm>
          </p:grpSpPr>
          <p:sp>
            <p:nvSpPr>
              <p:cNvPr id="66" name="Google Shape;464;p8">
                <a:extLst>
                  <a:ext uri="{FF2B5EF4-FFF2-40B4-BE49-F238E27FC236}">
                    <a16:creationId xmlns:a16="http://schemas.microsoft.com/office/drawing/2014/main" id="{829B75EE-17B5-E844-1DAD-1AFBD8763864}"/>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7" name="Google Shape;465;p8">
                <a:extLst>
                  <a:ext uri="{FF2B5EF4-FFF2-40B4-BE49-F238E27FC236}">
                    <a16:creationId xmlns:a16="http://schemas.microsoft.com/office/drawing/2014/main" id="{2CE87C1F-F561-0299-4708-6D8D87A1F33B}"/>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5" name="Google Shape;466;p8">
              <a:extLst>
                <a:ext uri="{FF2B5EF4-FFF2-40B4-BE49-F238E27FC236}">
                  <a16:creationId xmlns:a16="http://schemas.microsoft.com/office/drawing/2014/main" id="{6060BA1A-FEAF-52DB-097D-0B044ECB09FA}"/>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67;p8">
              <a:extLst>
                <a:ext uri="{FF2B5EF4-FFF2-40B4-BE49-F238E27FC236}">
                  <a16:creationId xmlns:a16="http://schemas.microsoft.com/office/drawing/2014/main" id="{E328C474-73DB-CFBC-529C-7E1F52296823}"/>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68;p8">
              <a:extLst>
                <a:ext uri="{FF2B5EF4-FFF2-40B4-BE49-F238E27FC236}">
                  <a16:creationId xmlns:a16="http://schemas.microsoft.com/office/drawing/2014/main" id="{6A9AEF88-FDE4-22A8-D742-05237F3752A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69;p8">
              <a:extLst>
                <a:ext uri="{FF2B5EF4-FFF2-40B4-BE49-F238E27FC236}">
                  <a16:creationId xmlns:a16="http://schemas.microsoft.com/office/drawing/2014/main" id="{BAAF229B-9B71-4E61-8579-ED65061C4580}"/>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0;p8">
              <a:extLst>
                <a:ext uri="{FF2B5EF4-FFF2-40B4-BE49-F238E27FC236}">
                  <a16:creationId xmlns:a16="http://schemas.microsoft.com/office/drawing/2014/main" id="{9BD9E621-2F07-90E6-D2B1-3E08D948CE6E}"/>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1;p8">
              <a:extLst>
                <a:ext uri="{FF2B5EF4-FFF2-40B4-BE49-F238E27FC236}">
                  <a16:creationId xmlns:a16="http://schemas.microsoft.com/office/drawing/2014/main" id="{27AAF84B-D1D6-7D9A-330C-1F6CC7FA1E6C}"/>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2;p8">
              <a:extLst>
                <a:ext uri="{FF2B5EF4-FFF2-40B4-BE49-F238E27FC236}">
                  <a16:creationId xmlns:a16="http://schemas.microsoft.com/office/drawing/2014/main" id="{83F753A7-F20D-A772-FC7B-480BC7C8344A}"/>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3;p8">
              <a:extLst>
                <a:ext uri="{FF2B5EF4-FFF2-40B4-BE49-F238E27FC236}">
                  <a16:creationId xmlns:a16="http://schemas.microsoft.com/office/drawing/2014/main" id="{6211C545-A10A-D548-9B30-B61DC8087837}"/>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4;p8">
              <a:extLst>
                <a:ext uri="{FF2B5EF4-FFF2-40B4-BE49-F238E27FC236}">
                  <a16:creationId xmlns:a16="http://schemas.microsoft.com/office/drawing/2014/main" id="{B6DAB5D5-FA90-53BB-CE13-A028EB9CA889}"/>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5;p8">
              <a:extLst>
                <a:ext uri="{FF2B5EF4-FFF2-40B4-BE49-F238E27FC236}">
                  <a16:creationId xmlns:a16="http://schemas.microsoft.com/office/drawing/2014/main" id="{59BAAAEB-DE29-EA2C-8403-FA647E29422A}"/>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6;p8">
              <a:extLst>
                <a:ext uri="{FF2B5EF4-FFF2-40B4-BE49-F238E27FC236}">
                  <a16:creationId xmlns:a16="http://schemas.microsoft.com/office/drawing/2014/main" id="{0EF91B24-8334-C410-E77F-0C6C6684DB46}"/>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77;p8">
              <a:extLst>
                <a:ext uri="{FF2B5EF4-FFF2-40B4-BE49-F238E27FC236}">
                  <a16:creationId xmlns:a16="http://schemas.microsoft.com/office/drawing/2014/main" id="{31422C45-6452-D665-12FE-E675520DCEF2}"/>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78;p8">
              <a:extLst>
                <a:ext uri="{FF2B5EF4-FFF2-40B4-BE49-F238E27FC236}">
                  <a16:creationId xmlns:a16="http://schemas.microsoft.com/office/drawing/2014/main" id="{39166CF2-4FEA-5962-937D-8A8B2DB637B1}"/>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79;p8">
              <a:extLst>
                <a:ext uri="{FF2B5EF4-FFF2-40B4-BE49-F238E27FC236}">
                  <a16:creationId xmlns:a16="http://schemas.microsoft.com/office/drawing/2014/main" id="{69A486C9-9266-DB51-6E08-319B319AB42E}"/>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0;p8">
              <a:extLst>
                <a:ext uri="{FF2B5EF4-FFF2-40B4-BE49-F238E27FC236}">
                  <a16:creationId xmlns:a16="http://schemas.microsoft.com/office/drawing/2014/main" id="{74F9AE73-B534-1B23-B85D-E46EEBADBD77}"/>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1;p8">
              <a:extLst>
                <a:ext uri="{FF2B5EF4-FFF2-40B4-BE49-F238E27FC236}">
                  <a16:creationId xmlns:a16="http://schemas.microsoft.com/office/drawing/2014/main" id="{2449B3AF-A7E3-5B77-169D-30EF76A118D9}"/>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2;p8">
              <a:extLst>
                <a:ext uri="{FF2B5EF4-FFF2-40B4-BE49-F238E27FC236}">
                  <a16:creationId xmlns:a16="http://schemas.microsoft.com/office/drawing/2014/main" id="{5E8EB8D5-30ED-EA7B-3E87-EAC317C4355A}"/>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2" name="Google Shape;483;p8">
              <a:extLst>
                <a:ext uri="{FF2B5EF4-FFF2-40B4-BE49-F238E27FC236}">
                  <a16:creationId xmlns:a16="http://schemas.microsoft.com/office/drawing/2014/main" id="{6AFC27F9-785A-F520-004D-6C2FACF71834}"/>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3" name="Google Shape;484;p8">
              <a:extLst>
                <a:ext uri="{FF2B5EF4-FFF2-40B4-BE49-F238E27FC236}">
                  <a16:creationId xmlns:a16="http://schemas.microsoft.com/office/drawing/2014/main" id="{C9E04ECC-AF4B-AFCD-C4F1-AA2E09FAB84D}"/>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85;p8">
              <a:extLst>
                <a:ext uri="{FF2B5EF4-FFF2-40B4-BE49-F238E27FC236}">
                  <a16:creationId xmlns:a16="http://schemas.microsoft.com/office/drawing/2014/main" id="{3AF80C36-027C-70BC-FE35-9B5D22FAA457}"/>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86;p8">
              <a:extLst>
                <a:ext uri="{FF2B5EF4-FFF2-40B4-BE49-F238E27FC236}">
                  <a16:creationId xmlns:a16="http://schemas.microsoft.com/office/drawing/2014/main" id="{C5FD2658-E50D-8F84-305B-3B6E4E40E7B1}"/>
                </a:ext>
              </a:extLst>
            </p:cNvPr>
            <p:cNvGrpSpPr/>
            <p:nvPr/>
          </p:nvGrpSpPr>
          <p:grpSpPr>
            <a:xfrm>
              <a:off x="7836651" y="987182"/>
              <a:ext cx="121750" cy="155749"/>
              <a:chOff x="6422295" y="3351500"/>
              <a:chExt cx="252856" cy="323399"/>
            </a:xfrm>
          </p:grpSpPr>
          <p:sp>
            <p:nvSpPr>
              <p:cNvPr id="64" name="Google Shape;487;p8">
                <a:extLst>
                  <a:ext uri="{FF2B5EF4-FFF2-40B4-BE49-F238E27FC236}">
                    <a16:creationId xmlns:a16="http://schemas.microsoft.com/office/drawing/2014/main" id="{45FA5A17-90FB-9FA1-9E45-E35BB19E7062}"/>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5" name="Google Shape;488;p8">
                <a:extLst>
                  <a:ext uri="{FF2B5EF4-FFF2-40B4-BE49-F238E27FC236}">
                    <a16:creationId xmlns:a16="http://schemas.microsoft.com/office/drawing/2014/main" id="{6CD30064-11FF-4B33-95AD-B621EADA8C0E}"/>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89;p8">
              <a:extLst>
                <a:ext uri="{FF2B5EF4-FFF2-40B4-BE49-F238E27FC236}">
                  <a16:creationId xmlns:a16="http://schemas.microsoft.com/office/drawing/2014/main" id="{39B4B781-90E4-FCD0-7D26-F091D0B7DD8A}"/>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0;p8">
              <a:extLst>
                <a:ext uri="{FF2B5EF4-FFF2-40B4-BE49-F238E27FC236}">
                  <a16:creationId xmlns:a16="http://schemas.microsoft.com/office/drawing/2014/main" id="{0286F879-90A7-8EE8-2480-D64183395BE7}"/>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8" name="Google Shape;491;p8">
              <a:extLst>
                <a:ext uri="{FF2B5EF4-FFF2-40B4-BE49-F238E27FC236}">
                  <a16:creationId xmlns:a16="http://schemas.microsoft.com/office/drawing/2014/main" id="{3B87DA0F-3C0E-50B0-6E09-2E73CEDFAA17}"/>
                </a:ext>
              </a:extLst>
            </p:cNvPr>
            <p:cNvGrpSpPr/>
            <p:nvPr/>
          </p:nvGrpSpPr>
          <p:grpSpPr>
            <a:xfrm>
              <a:off x="3137402" y="1006079"/>
              <a:ext cx="129429" cy="165162"/>
              <a:chOff x="6793660" y="3322411"/>
              <a:chExt cx="268804" cy="342944"/>
            </a:xfrm>
          </p:grpSpPr>
          <p:sp>
            <p:nvSpPr>
              <p:cNvPr id="61" name="Google Shape;492;p8">
                <a:extLst>
                  <a:ext uri="{FF2B5EF4-FFF2-40B4-BE49-F238E27FC236}">
                    <a16:creationId xmlns:a16="http://schemas.microsoft.com/office/drawing/2014/main" id="{09A30AA5-8947-DA2F-5AA9-7CE0B6F1817F}"/>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93;p8">
                <a:extLst>
                  <a:ext uri="{FF2B5EF4-FFF2-40B4-BE49-F238E27FC236}">
                    <a16:creationId xmlns:a16="http://schemas.microsoft.com/office/drawing/2014/main" id="{B43B4ADC-712D-70EC-164B-ABCD56729CA2}"/>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3" name="Google Shape;494;p8">
                <a:extLst>
                  <a:ext uri="{FF2B5EF4-FFF2-40B4-BE49-F238E27FC236}">
                    <a16:creationId xmlns:a16="http://schemas.microsoft.com/office/drawing/2014/main" id="{31FA6816-6B59-84DC-6986-F2C4476AF592}"/>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9" name="Google Shape;495;p8">
              <a:extLst>
                <a:ext uri="{FF2B5EF4-FFF2-40B4-BE49-F238E27FC236}">
                  <a16:creationId xmlns:a16="http://schemas.microsoft.com/office/drawing/2014/main" id="{EB362976-8EF7-693A-32D4-B61A689335BD}"/>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6;p8">
              <a:extLst>
                <a:ext uri="{FF2B5EF4-FFF2-40B4-BE49-F238E27FC236}">
                  <a16:creationId xmlns:a16="http://schemas.microsoft.com/office/drawing/2014/main" id="{4FFEE3C3-DD9B-CAF4-6837-955F60D1CBEC}"/>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lang="da-DK" sz="2400">
                <a:solidFill>
                  <a:srgbClr val="000000"/>
                </a:solidFill>
                <a:latin typeface="Short Stack"/>
                <a:ea typeface="Short Stack"/>
                <a:cs typeface="Short Stack"/>
                <a:sym typeface="Short Stack"/>
              </a:endParaRPr>
            </a:p>
          </p:txBody>
        </p:sp>
      </p:gr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0673400" y="12181875"/>
            <a:ext cx="626400" cy="108000"/>
          </a:xfrm>
        </p:spPr>
        <p:txBody>
          <a:bodyPr/>
          <a:lstStyle/>
          <a:p>
            <a:fld id="{23AA811B-2EBD-4900-905E-5BE206449611}" type="slidenum">
              <a:rPr lang="da-DK" smtClean="0"/>
              <a:pPr/>
              <a:t>1</a:t>
            </a:fld>
            <a:endParaRPr lang="da-DK"/>
          </a:p>
        </p:txBody>
      </p:sp>
      <p:sp>
        <p:nvSpPr>
          <p:cNvPr id="13" name="Rectangle 12">
            <a:extLst>
              <a:ext uri="{FF2B5EF4-FFF2-40B4-BE49-F238E27FC236}">
                <a16:creationId xmlns:a16="http://schemas.microsoft.com/office/drawing/2014/main" id="{70764143-FD74-4911-BC3C-876E229F418E}"/>
              </a:ext>
            </a:extLst>
          </p:cNvPr>
          <p:cNvSpPr/>
          <p:nvPr/>
        </p:nvSpPr>
        <p:spPr>
          <a:xfrm>
            <a:off x="-533400" y="9460722"/>
            <a:ext cx="11833200" cy="194776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Google Shape;741;p19">
            <a:extLst>
              <a:ext uri="{FF2B5EF4-FFF2-40B4-BE49-F238E27FC236}">
                <a16:creationId xmlns:a16="http://schemas.microsoft.com/office/drawing/2014/main" id="{5D8B3674-E05D-FFE8-509D-72F6614D164C}"/>
              </a:ext>
            </a:extLst>
          </p:cNvPr>
          <p:cNvSpPr txBox="1">
            <a:spLocks/>
          </p:cNvSpPr>
          <p:nvPr/>
        </p:nvSpPr>
        <p:spPr>
          <a:xfrm>
            <a:off x="1048401" y="2320411"/>
            <a:ext cx="10170646" cy="30853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defTabSz="1219170">
              <a:lnSpc>
                <a:spcPct val="100000"/>
              </a:lnSpc>
              <a:buClr>
                <a:srgbClr val="273F68"/>
              </a:buClr>
            </a:pPr>
            <a:r>
              <a:rPr kumimoji="0" lang="da-DK" sz="1400" b="0" i="0" u="none" strike="noStrike" kern="0" cap="none" spc="0" normalizeH="0" baseline="0" noProof="0" dirty="0">
                <a:ln>
                  <a:noFill/>
                </a:ln>
                <a:solidFill>
                  <a:schemeClr val="bg1"/>
                </a:solidFill>
                <a:effectLst/>
                <a:uLnTx/>
                <a:uFillTx/>
                <a:latin typeface="Quicksand"/>
                <a:ea typeface="+mn-ea"/>
                <a:cs typeface="+mn-cs"/>
              </a:rPr>
              <a:t>I denne slidepakke finder I </a:t>
            </a:r>
            <a:r>
              <a:rPr kumimoji="0" lang="da-DK" sz="1400" i="0" u="none" strike="noStrike" kern="0" cap="none" spc="0" normalizeH="0" baseline="0" noProof="0" dirty="0">
                <a:ln>
                  <a:noFill/>
                </a:ln>
                <a:solidFill>
                  <a:schemeClr val="accent2">
                    <a:lumMod val="40000"/>
                    <a:lumOff val="60000"/>
                  </a:schemeClr>
                </a:solidFill>
                <a:effectLst/>
                <a:uLnTx/>
                <a:uFillTx/>
                <a:latin typeface="Quicksand"/>
                <a:ea typeface="+mn-ea"/>
                <a:cs typeface="+mn-cs"/>
              </a:rPr>
              <a:t>tre procesgreb</a:t>
            </a:r>
            <a:r>
              <a:rPr kumimoji="0" lang="da-DK" sz="1400" b="0" i="0" u="none" strike="noStrike" kern="0" cap="none" spc="0" normalizeH="0" baseline="0" noProof="0" dirty="0">
                <a:ln>
                  <a:noFill/>
                </a:ln>
                <a:solidFill>
                  <a:schemeClr val="bg1"/>
                </a:solidFill>
                <a:effectLst/>
                <a:uLnTx/>
                <a:uFillTx/>
                <a:latin typeface="Quicksand"/>
                <a:ea typeface="+mn-ea"/>
                <a:cs typeface="+mn-cs"/>
              </a:rPr>
              <a:t>, I som forvaltning kan bruge til</a:t>
            </a:r>
            <a:r>
              <a:rPr lang="da-DK" sz="1400" b="0" kern="0" dirty="0">
                <a:solidFill>
                  <a:schemeClr val="bg1"/>
                </a:solidFill>
                <a:latin typeface="Quicksand"/>
                <a:ea typeface="+mn-ea"/>
                <a:cs typeface="+mn-cs"/>
              </a:rPr>
              <a:t> at understøtte den enkelte skole i at arbejde med </a:t>
            </a:r>
            <a:br>
              <a:rPr lang="da-DK" sz="1400" b="0" kern="0" dirty="0">
                <a:solidFill>
                  <a:schemeClr val="bg1"/>
                </a:solidFill>
                <a:latin typeface="Quicksand"/>
                <a:ea typeface="+mn-ea"/>
                <a:cs typeface="+mn-cs"/>
              </a:rPr>
            </a:br>
            <a:r>
              <a:rPr kumimoji="0" lang="da-DK" sz="1400" b="0" i="0" u="none" strike="noStrike" kern="0" cap="none" spc="0" normalizeH="0" baseline="0" noProof="0" dirty="0">
                <a:ln>
                  <a:noFill/>
                </a:ln>
                <a:solidFill>
                  <a:schemeClr val="bg1"/>
                </a:solidFill>
                <a:effectLst/>
                <a:uLnTx/>
                <a:uFillTx/>
                <a:latin typeface="Quicksand"/>
                <a:ea typeface="+mn-ea"/>
                <a:cs typeface="+mn-cs"/>
              </a:rPr>
              <a:t>resultaterne af evalueringen. Evalueringsresultaterne finder I </a:t>
            </a:r>
            <a:r>
              <a:rPr kumimoji="0" lang="da-DK" sz="1400" b="0" i="0" u="none" strike="noStrike" kern="0" cap="none" spc="0" normalizeH="0" baseline="0" noProof="0" dirty="0" err="1">
                <a:ln>
                  <a:noFill/>
                </a:ln>
                <a:solidFill>
                  <a:schemeClr val="bg1"/>
                </a:solidFill>
                <a:effectLst/>
                <a:uLnTx/>
                <a:uFillTx/>
                <a:latin typeface="Quicksand"/>
                <a:ea typeface="+mn-ea"/>
                <a:cs typeface="+mn-cs"/>
              </a:rPr>
              <a:t>i</a:t>
            </a:r>
            <a:r>
              <a:rPr kumimoji="0" lang="da-DK" sz="1400" b="0" i="0" u="none" strike="noStrike" kern="0" cap="none" spc="0" normalizeH="0" baseline="0" noProof="0" dirty="0">
                <a:ln>
                  <a:noFill/>
                </a:ln>
                <a:solidFill>
                  <a:schemeClr val="bg1"/>
                </a:solidFill>
                <a:effectLst/>
                <a:uLnTx/>
                <a:uFillTx/>
                <a:latin typeface="Quicksand"/>
                <a:ea typeface="+mn-ea"/>
                <a:cs typeface="+mn-cs"/>
              </a:rPr>
              <a:t> </a:t>
            </a:r>
            <a:r>
              <a:rPr kumimoji="0" lang="da-DK" sz="1400" b="0" i="0" u="none" strike="noStrike" kern="0" cap="none" spc="0" normalizeH="0" baseline="0" noProof="0" dirty="0">
                <a:ln>
                  <a:noFill/>
                </a:ln>
                <a:solidFill>
                  <a:schemeClr val="accent2">
                    <a:lumMod val="40000"/>
                    <a:lumOff val="60000"/>
                  </a:schemeClr>
                </a:solidFill>
                <a:effectLst/>
                <a:uLnTx/>
                <a:uFillTx/>
                <a:latin typeface="Quicksand"/>
                <a:ea typeface="+mn-ea"/>
                <a:cs typeface="+mn-cs"/>
              </a:rPr>
              <a:t>’</a:t>
            </a:r>
            <a:r>
              <a:rPr lang="da-DK" sz="1400" kern="0" dirty="0">
                <a:solidFill>
                  <a:schemeClr val="accent2">
                    <a:lumMod val="40000"/>
                    <a:lumOff val="60000"/>
                  </a:schemeClr>
                </a:solidFill>
                <a:latin typeface="Quicksand"/>
                <a:ea typeface="+mn-ea"/>
                <a:cs typeface="+mn-cs"/>
              </a:rPr>
              <a:t>Ledelsesresumé’ </a:t>
            </a:r>
            <a:r>
              <a:rPr kumimoji="0" lang="da-DK" sz="1400" b="0" i="0" u="none" strike="noStrike" kern="0" cap="none" spc="0" normalizeH="0" baseline="0" noProof="0" dirty="0">
                <a:ln>
                  <a:noFill/>
                </a:ln>
                <a:solidFill>
                  <a:schemeClr val="bg1"/>
                </a:solidFill>
                <a:effectLst/>
                <a:uLnTx/>
                <a:uFillTx/>
                <a:latin typeface="Quicksand"/>
                <a:ea typeface="+mn-ea"/>
                <a:cs typeface="+mn-cs"/>
              </a:rPr>
              <a:t>og </a:t>
            </a:r>
            <a:r>
              <a:rPr kumimoji="0" lang="da-DK" sz="1400" b="0" i="0" u="none" strike="noStrike" kern="0" cap="none" spc="0" normalizeH="0" baseline="0" noProof="0" dirty="0">
                <a:ln>
                  <a:noFill/>
                </a:ln>
                <a:solidFill>
                  <a:schemeClr val="accent2">
                    <a:lumMod val="40000"/>
                    <a:lumOff val="60000"/>
                  </a:schemeClr>
                </a:solidFill>
                <a:effectLst/>
                <a:uLnTx/>
                <a:uFillTx/>
                <a:latin typeface="Quicksand"/>
                <a:ea typeface="+mn-ea"/>
                <a:cs typeface="+mn-cs"/>
              </a:rPr>
              <a:t>‘</a:t>
            </a:r>
            <a:r>
              <a:rPr lang="da-DK" sz="1400" kern="0" dirty="0">
                <a:solidFill>
                  <a:schemeClr val="accent2">
                    <a:lumMod val="40000"/>
                    <a:lumOff val="60000"/>
                  </a:schemeClr>
                </a:solidFill>
                <a:latin typeface="Quicksand"/>
                <a:ea typeface="+mn-ea"/>
                <a:cs typeface="+mn-cs"/>
              </a:rPr>
              <a:t>Inspirationspakke til skolerne’</a:t>
            </a:r>
            <a:r>
              <a:rPr kumimoji="0" lang="da-DK" sz="1400" b="0" i="0" u="none" strike="noStrike" kern="0" cap="none" spc="0" normalizeH="0" baseline="0" noProof="0" dirty="0">
                <a:ln>
                  <a:noFill/>
                </a:ln>
                <a:solidFill>
                  <a:schemeClr val="bg1"/>
                </a:solidFill>
                <a:effectLst/>
                <a:uLnTx/>
                <a:uFillTx/>
                <a:latin typeface="Quicksand"/>
                <a:ea typeface="+mn-ea"/>
                <a:cs typeface="+mn-cs"/>
              </a:rPr>
              <a:t>.</a:t>
            </a:r>
          </a:p>
          <a:p>
            <a:pPr defTabSz="1219170">
              <a:lnSpc>
                <a:spcPct val="100000"/>
              </a:lnSpc>
              <a:buClr>
                <a:srgbClr val="273F68"/>
              </a:buClr>
            </a:pPr>
            <a:endParaRPr kumimoji="0" lang="da-DK" sz="1400" b="0" i="0" u="none" strike="noStrike" kern="0" cap="none" spc="0" normalizeH="0" baseline="0" noProof="0" dirty="0">
              <a:ln>
                <a:noFill/>
              </a:ln>
              <a:solidFill>
                <a:schemeClr val="bg1"/>
              </a:solidFill>
              <a:effectLst/>
              <a:uLnTx/>
              <a:uFillTx/>
              <a:latin typeface="Quicksand"/>
              <a:ea typeface="+mn-ea"/>
              <a:cs typeface="+mn-cs"/>
            </a:endParaRPr>
          </a:p>
          <a:p>
            <a:pPr defTabSz="1219170">
              <a:lnSpc>
                <a:spcPct val="100000"/>
              </a:lnSpc>
              <a:buClr>
                <a:srgbClr val="273F68"/>
              </a:buClr>
            </a:pPr>
            <a:endParaRPr kumimoji="0" lang="da-DK" sz="1400" b="0" i="0" u="none" strike="noStrike" kern="0" cap="none" spc="0" normalizeH="0" baseline="0" noProof="0" dirty="0">
              <a:ln>
                <a:noFill/>
              </a:ln>
              <a:solidFill>
                <a:schemeClr val="bg1"/>
              </a:solidFill>
              <a:effectLst/>
              <a:uLnTx/>
              <a:uFillTx/>
              <a:latin typeface="Quicksand"/>
              <a:ea typeface="+mn-ea"/>
              <a:cs typeface="+mn-cs"/>
            </a:endParaRPr>
          </a:p>
          <a:p>
            <a:pPr defTabSz="1219170">
              <a:lnSpc>
                <a:spcPct val="100000"/>
              </a:lnSpc>
              <a:buClr>
                <a:srgbClr val="273F68"/>
              </a:buClr>
            </a:pPr>
            <a:r>
              <a:rPr kumimoji="0" lang="da-DK" sz="1400" b="0" i="0" u="none" strike="noStrike" kern="0" cap="none" spc="0" normalizeH="0" baseline="0" noProof="0" dirty="0">
                <a:ln>
                  <a:noFill/>
                </a:ln>
                <a:solidFill>
                  <a:schemeClr val="bg1"/>
                </a:solidFill>
                <a:effectLst/>
                <a:uLnTx/>
                <a:uFillTx/>
                <a:latin typeface="Quicksand"/>
                <a:ea typeface="+mn-ea"/>
                <a:cs typeface="+mn-cs"/>
              </a:rPr>
              <a:t>Skoleudviklingssamtaler er omdrejningspunktet for de tre procesgreb, som præsenteres på de kommende sider. </a:t>
            </a:r>
            <a:br>
              <a:rPr kumimoji="0" lang="da-DK" sz="1400" b="0" i="0" u="none" strike="noStrike" kern="0" cap="none" spc="0" normalizeH="0" baseline="0" noProof="0" dirty="0">
                <a:ln>
                  <a:noFill/>
                </a:ln>
                <a:solidFill>
                  <a:schemeClr val="bg1"/>
                </a:solidFill>
                <a:effectLst/>
                <a:uLnTx/>
                <a:uFillTx/>
                <a:latin typeface="Quicksand"/>
                <a:ea typeface="+mn-ea"/>
                <a:cs typeface="+mn-cs"/>
              </a:rPr>
            </a:br>
            <a:r>
              <a:rPr kumimoji="0" lang="da-DK" sz="1400" b="0" i="0" u="none" strike="noStrike" kern="0" cap="none" spc="0" normalizeH="0" baseline="0" noProof="0" dirty="0">
                <a:ln>
                  <a:noFill/>
                </a:ln>
                <a:solidFill>
                  <a:schemeClr val="bg1"/>
                </a:solidFill>
                <a:effectLst/>
                <a:uLnTx/>
                <a:uFillTx/>
                <a:latin typeface="Quicksand"/>
                <a:ea typeface="+mn-ea"/>
                <a:cs typeface="+mn-cs"/>
              </a:rPr>
              <a:t>Her kan I fx sætte </a:t>
            </a:r>
            <a:r>
              <a:rPr lang="da-DK" sz="1400" b="0" kern="0" dirty="0">
                <a:solidFill>
                  <a:schemeClr val="bg1"/>
                </a:solidFill>
                <a:latin typeface="Quicksand"/>
                <a:ea typeface="+mn-ea"/>
                <a:cs typeface="+mn-cs"/>
              </a:rPr>
              <a:t>fokus på </a:t>
            </a:r>
            <a:r>
              <a:rPr kumimoji="0" lang="da-DK" sz="1400" b="0" i="0" u="none" strike="noStrike" kern="0" cap="none" spc="0" normalizeH="0" baseline="0" noProof="0" dirty="0">
                <a:ln>
                  <a:noFill/>
                </a:ln>
                <a:solidFill>
                  <a:schemeClr val="bg1"/>
                </a:solidFill>
                <a:effectLst/>
                <a:uLnTx/>
                <a:uFillTx/>
                <a:latin typeface="Quicksand"/>
                <a:ea typeface="+mn-ea"/>
                <a:cs typeface="+mn-cs"/>
              </a:rPr>
              <a:t>et eller flere udvalgte temaer afhængigt af, hvad der er mest relevant for den enkelte skole at arbejde med. </a:t>
            </a:r>
            <a:br>
              <a:rPr kumimoji="0" lang="da-DK" sz="1400" b="0" i="0" u="none" strike="noStrike" kern="0" cap="none" spc="0" normalizeH="0" baseline="0" noProof="0" dirty="0">
                <a:ln>
                  <a:noFill/>
                </a:ln>
                <a:solidFill>
                  <a:schemeClr val="bg1"/>
                </a:solidFill>
                <a:effectLst/>
                <a:uLnTx/>
                <a:uFillTx/>
                <a:latin typeface="Quicksand"/>
                <a:ea typeface="+mn-ea"/>
                <a:cs typeface="+mn-cs"/>
              </a:rPr>
            </a:br>
            <a:br>
              <a:rPr kumimoji="0" lang="da-DK" sz="1400" b="0" i="0" u="none" strike="noStrike" kern="0" cap="none" spc="0" normalizeH="0" baseline="0" noProof="0" dirty="0">
                <a:ln>
                  <a:noFill/>
                </a:ln>
                <a:solidFill>
                  <a:schemeClr val="bg1"/>
                </a:solidFill>
                <a:effectLst/>
                <a:uLnTx/>
                <a:uFillTx/>
                <a:latin typeface="Quicksand"/>
                <a:ea typeface="+mn-ea"/>
                <a:cs typeface="+mn-cs"/>
              </a:rPr>
            </a:br>
            <a:r>
              <a:rPr kumimoji="0" lang="da-DK" sz="1400" b="0" i="0" u="none" strike="noStrike" kern="0" cap="none" spc="0" normalizeH="0" baseline="0" noProof="0" dirty="0">
                <a:ln>
                  <a:noFill/>
                </a:ln>
                <a:solidFill>
                  <a:schemeClr val="bg1"/>
                </a:solidFill>
                <a:effectLst/>
                <a:uLnTx/>
                <a:uFillTx/>
                <a:latin typeface="Quicksand"/>
                <a:ea typeface="+mn-ea"/>
                <a:cs typeface="+mn-cs"/>
              </a:rPr>
              <a:t>Forud for skoleudviklingssamtaler kan I med fordel gennemgå skolernes </a:t>
            </a:r>
            <a:r>
              <a:rPr kumimoji="0" lang="da-DK" sz="1400" i="0" u="none" strike="noStrike" kern="0" cap="none" spc="0" normalizeH="0" baseline="0" noProof="0" dirty="0">
                <a:ln>
                  <a:noFill/>
                </a:ln>
                <a:solidFill>
                  <a:schemeClr val="accent2">
                    <a:lumMod val="40000"/>
                    <a:lumOff val="60000"/>
                  </a:schemeClr>
                </a:solidFill>
                <a:effectLst/>
                <a:uLnTx/>
                <a:uFillTx/>
                <a:latin typeface="Quicksand"/>
                <a:ea typeface="+mn-ea"/>
                <a:cs typeface="+mn-cs"/>
              </a:rPr>
              <a:t>skolerapporter</a:t>
            </a:r>
            <a:r>
              <a:rPr kumimoji="0" lang="da-DK" sz="1400" b="0" i="0" u="none" strike="noStrike" kern="0" cap="none" spc="0" normalizeH="0" baseline="0" noProof="0" dirty="0">
                <a:ln>
                  <a:noFill/>
                </a:ln>
                <a:solidFill>
                  <a:schemeClr val="bg1"/>
                </a:solidFill>
                <a:effectLst/>
                <a:uLnTx/>
                <a:uFillTx/>
                <a:latin typeface="Quicksand"/>
                <a:ea typeface="+mn-ea"/>
                <a:cs typeface="+mn-cs"/>
              </a:rPr>
              <a:t> for at få et overblik over, </a:t>
            </a:r>
            <a:br>
              <a:rPr kumimoji="0" lang="da-DK" sz="1400" b="0" i="0" u="none" strike="noStrike" kern="0" cap="none" spc="0" normalizeH="0" baseline="0" noProof="0" dirty="0">
                <a:ln>
                  <a:noFill/>
                </a:ln>
                <a:solidFill>
                  <a:schemeClr val="bg1"/>
                </a:solidFill>
                <a:effectLst/>
                <a:uLnTx/>
                <a:uFillTx/>
                <a:latin typeface="Quicksand"/>
                <a:ea typeface="+mn-ea"/>
                <a:cs typeface="+mn-cs"/>
              </a:rPr>
            </a:br>
            <a:r>
              <a:rPr kumimoji="0" lang="da-DK" sz="1400" b="0" i="0" u="none" strike="noStrike" kern="0" cap="none" spc="0" normalizeH="0" baseline="0" noProof="0" dirty="0">
                <a:ln>
                  <a:noFill/>
                </a:ln>
                <a:solidFill>
                  <a:schemeClr val="bg1"/>
                </a:solidFill>
                <a:effectLst/>
                <a:uLnTx/>
                <a:uFillTx/>
                <a:latin typeface="Quicksand"/>
                <a:ea typeface="+mn-ea"/>
                <a:cs typeface="+mn-cs"/>
              </a:rPr>
              <a:t>hvilke data og temaer der er relevante at dykke ned i i dialogen med den enkelte skole. </a:t>
            </a:r>
            <a:br>
              <a:rPr kumimoji="0" lang="da-DK" sz="1400" b="0" i="0" u="none" strike="noStrike" kern="0" cap="none" spc="0" normalizeH="0" baseline="0" noProof="0" dirty="0">
                <a:ln>
                  <a:noFill/>
                </a:ln>
                <a:solidFill>
                  <a:schemeClr val="bg1"/>
                </a:solidFill>
                <a:effectLst/>
                <a:uLnTx/>
                <a:uFillTx/>
                <a:latin typeface="Quicksand"/>
                <a:ea typeface="+mn-ea"/>
                <a:cs typeface="+mn-cs"/>
              </a:rPr>
            </a:br>
            <a:endParaRPr kumimoji="0" lang="da-DK" sz="1400" b="0" i="0" u="none" strike="noStrike" kern="0" cap="none" spc="0" normalizeH="0" baseline="0" noProof="0" dirty="0">
              <a:ln>
                <a:noFill/>
              </a:ln>
              <a:solidFill>
                <a:schemeClr val="bg1"/>
              </a:solidFill>
              <a:effectLst/>
              <a:uLnTx/>
              <a:uFillTx/>
              <a:latin typeface="Quicksand"/>
              <a:ea typeface="+mn-ea"/>
              <a:cs typeface="+mn-cs"/>
            </a:endParaRPr>
          </a:p>
          <a:p>
            <a:pPr defTabSz="1219170">
              <a:lnSpc>
                <a:spcPct val="100000"/>
              </a:lnSpc>
              <a:buClr>
                <a:srgbClr val="273F68"/>
              </a:buClr>
            </a:pPr>
            <a:r>
              <a:rPr kumimoji="0" lang="da-DK" sz="1400" b="0" i="0" u="none" strike="noStrike" kern="0" cap="none" spc="0" normalizeH="0" baseline="0" noProof="0" dirty="0">
                <a:ln>
                  <a:noFill/>
                </a:ln>
                <a:solidFill>
                  <a:schemeClr val="bg1"/>
                </a:solidFill>
                <a:effectLst/>
                <a:uLnTx/>
                <a:uFillTx/>
                <a:latin typeface="Quicksand"/>
                <a:ea typeface="+mn-ea"/>
                <a:cs typeface="+mn-cs"/>
              </a:rPr>
              <a:t>Vi håber, at disse greb kan hjælpe jer til at skabe en værdifuld proces med </a:t>
            </a:r>
            <a:r>
              <a:rPr lang="da-DK" sz="1400" b="0" kern="0" dirty="0">
                <a:solidFill>
                  <a:schemeClr val="bg1"/>
                </a:solidFill>
                <a:latin typeface="Quicksand"/>
                <a:ea typeface="+mn-ea"/>
                <a:cs typeface="+mn-cs"/>
              </a:rPr>
              <a:t>lederne på de lokale skole</a:t>
            </a:r>
            <a:r>
              <a:rPr kumimoji="0" lang="da-DK" sz="1400" b="0" i="0" u="none" strike="noStrike" kern="0" cap="none" spc="0" normalizeH="0" baseline="0" noProof="0" dirty="0">
                <a:ln>
                  <a:noFill/>
                </a:ln>
                <a:solidFill>
                  <a:schemeClr val="bg1"/>
                </a:solidFill>
                <a:effectLst/>
                <a:uLnTx/>
                <a:uFillTx/>
                <a:latin typeface="Quicksand"/>
                <a:ea typeface="+mn-ea"/>
                <a:cs typeface="+mn-cs"/>
              </a:rPr>
              <a:t>r!</a:t>
            </a:r>
            <a:endParaRPr lang="da-DK" sz="1400" b="0" kern="0" dirty="0">
              <a:solidFill>
                <a:schemeClr val="bg1"/>
              </a:solidFill>
              <a:latin typeface="Quicksand"/>
            </a:endParaRPr>
          </a:p>
        </p:txBody>
      </p:sp>
      <p:sp>
        <p:nvSpPr>
          <p:cNvPr id="10" name="TextBox 9">
            <a:extLst>
              <a:ext uri="{FF2B5EF4-FFF2-40B4-BE49-F238E27FC236}">
                <a16:creationId xmlns:a16="http://schemas.microsoft.com/office/drawing/2014/main" id="{247940A4-FCEE-FE60-D937-4ABB370FCA8F}"/>
              </a:ext>
            </a:extLst>
          </p:cNvPr>
          <p:cNvSpPr txBox="1"/>
          <p:nvPr/>
        </p:nvSpPr>
        <p:spPr>
          <a:xfrm>
            <a:off x="2936332" y="5476391"/>
            <a:ext cx="6394784" cy="553998"/>
          </a:xfrm>
          <a:prstGeom prst="rect">
            <a:avLst/>
          </a:prstGeom>
          <a:noFill/>
        </p:spPr>
        <p:txBody>
          <a:bodyPr wrap="square">
            <a:spAutoFit/>
          </a:bodyPr>
          <a:lstStyle/>
          <a:p>
            <a:pPr algn="ctr" defTabSz="1219170">
              <a:lnSpc>
                <a:spcPct val="100000"/>
              </a:lnSpc>
              <a:buClr>
                <a:srgbClr val="273F68"/>
              </a:buClr>
              <a:buSzPct val="100000"/>
            </a:pPr>
            <a:r>
              <a:rPr lang="da-DK" sz="1500" b="1" kern="0">
                <a:solidFill>
                  <a:schemeClr val="bg2"/>
                </a:solidFill>
                <a:latin typeface="Quicksand"/>
              </a:rPr>
              <a:t>God fornøjelse!</a:t>
            </a:r>
          </a:p>
          <a:p>
            <a:pPr algn="ctr" defTabSz="1219170">
              <a:lnSpc>
                <a:spcPct val="100000"/>
              </a:lnSpc>
              <a:buClr>
                <a:srgbClr val="273F68"/>
              </a:buClr>
              <a:buSzPct val="100000"/>
            </a:pPr>
            <a:r>
              <a:rPr lang="da-DK" sz="1500" b="0" kern="0">
                <a:solidFill>
                  <a:schemeClr val="bg1"/>
                </a:solidFill>
                <a:latin typeface="Quicksand"/>
              </a:rPr>
              <a:t>Hilsen Rambøll</a:t>
            </a:r>
          </a:p>
        </p:txBody>
      </p:sp>
      <p:sp>
        <p:nvSpPr>
          <p:cNvPr id="7" name="Google Shape;994;p40">
            <a:extLst>
              <a:ext uri="{FF2B5EF4-FFF2-40B4-BE49-F238E27FC236}">
                <a16:creationId xmlns:a16="http://schemas.microsoft.com/office/drawing/2014/main" id="{96832833-B16A-C36B-6F8F-7D6D60BAF385}"/>
              </a:ext>
            </a:extLst>
          </p:cNvPr>
          <p:cNvSpPr txBox="1">
            <a:spLocks/>
          </p:cNvSpPr>
          <p:nvPr/>
        </p:nvSpPr>
        <p:spPr>
          <a:xfrm>
            <a:off x="0" y="1235496"/>
            <a:ext cx="12192000" cy="7143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marL="0" marR="0" lvl="0" indent="0" algn="ctr" defTabSz="914400" eaLnBrk="1" fontAlgn="auto" latinLnBrk="0" hangingPunct="1">
              <a:lnSpc>
                <a:spcPct val="90000"/>
              </a:lnSpc>
              <a:spcBef>
                <a:spcPts val="0"/>
              </a:spcBef>
              <a:spcAft>
                <a:spcPts val="0"/>
              </a:spcAft>
              <a:buClr>
                <a:srgbClr val="273F68"/>
              </a:buClr>
              <a:buSzPts val="3000"/>
              <a:buFont typeface="Amatic SC"/>
              <a:buNone/>
              <a:tabLst/>
              <a:defRPr/>
            </a:pPr>
            <a:r>
              <a:rPr lang="da-DK" sz="4000" kern="0" dirty="0">
                <a:solidFill>
                  <a:schemeClr val="bg2"/>
                </a:solidFill>
              </a:rPr>
              <a:t>Hej forvaltning!</a:t>
            </a:r>
            <a:endParaRPr kumimoji="0" lang="da-DK" sz="4000" b="1" i="0" u="none" strike="noStrike" kern="0" cap="none" spc="0" normalizeH="0" baseline="0" noProof="0" dirty="0">
              <a:ln>
                <a:noFill/>
              </a:ln>
              <a:solidFill>
                <a:schemeClr val="bg2"/>
              </a:solidFill>
              <a:effectLst/>
              <a:uLnTx/>
              <a:uFillTx/>
              <a:latin typeface="Amatic SC"/>
              <a:cs typeface="Amatic SC"/>
              <a:sym typeface="Amatic SC"/>
            </a:endParaRPr>
          </a:p>
        </p:txBody>
      </p:sp>
    </p:spTree>
    <p:extLst>
      <p:ext uri="{BB962C8B-B14F-4D97-AF65-F5344CB8AC3E}">
        <p14:creationId xmlns:p14="http://schemas.microsoft.com/office/powerpoint/2010/main" val="297021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Shape 397">
            <a:extLst>
              <a:ext uri="{FF2B5EF4-FFF2-40B4-BE49-F238E27FC236}">
                <a16:creationId xmlns:a16="http://schemas.microsoft.com/office/drawing/2014/main" id="{30B119FE-39A4-AF51-5505-F8FBE6EB1CAE}"/>
              </a:ext>
            </a:extLst>
          </p:cNvPr>
          <p:cNvSpPr>
            <a:spLocks noChangeAspect="1"/>
          </p:cNvSpPr>
          <p:nvPr/>
        </p:nvSpPr>
        <p:spPr>
          <a:xfrm>
            <a:off x="6877616" y="380246"/>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5"/>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5" name="Shape 397">
            <a:extLst>
              <a:ext uri="{FF2B5EF4-FFF2-40B4-BE49-F238E27FC236}">
                <a16:creationId xmlns:a16="http://schemas.microsoft.com/office/drawing/2014/main" id="{737F0402-A836-5B93-FA1D-4D50E652A4E5}"/>
              </a:ext>
            </a:extLst>
          </p:cNvPr>
          <p:cNvSpPr>
            <a:spLocks noChangeAspect="1"/>
          </p:cNvSpPr>
          <p:nvPr/>
        </p:nvSpPr>
        <p:spPr>
          <a:xfrm>
            <a:off x="335774" y="3429000"/>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3"/>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6" name="Shape 397">
            <a:extLst>
              <a:ext uri="{FF2B5EF4-FFF2-40B4-BE49-F238E27FC236}">
                <a16:creationId xmlns:a16="http://schemas.microsoft.com/office/drawing/2014/main" id="{81FD2ADC-CB5B-083F-D7F1-08D2AB7FD1A5}"/>
              </a:ext>
            </a:extLst>
          </p:cNvPr>
          <p:cNvSpPr>
            <a:spLocks noChangeAspect="1"/>
          </p:cNvSpPr>
          <p:nvPr/>
        </p:nvSpPr>
        <p:spPr>
          <a:xfrm>
            <a:off x="6877616" y="3429000"/>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4"/>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3" name="Shape 397">
            <a:extLst>
              <a:ext uri="{FF2B5EF4-FFF2-40B4-BE49-F238E27FC236}">
                <a16:creationId xmlns:a16="http://schemas.microsoft.com/office/drawing/2014/main" id="{1C1390F2-77C4-A014-9EE3-80CFF837C093}"/>
              </a:ext>
            </a:extLst>
          </p:cNvPr>
          <p:cNvSpPr>
            <a:spLocks noChangeAspect="1"/>
          </p:cNvSpPr>
          <p:nvPr/>
        </p:nvSpPr>
        <p:spPr>
          <a:xfrm>
            <a:off x="335774" y="380246"/>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9" name="TextBox 38">
            <a:extLst>
              <a:ext uri="{FF2B5EF4-FFF2-40B4-BE49-F238E27FC236}">
                <a16:creationId xmlns:a16="http://schemas.microsoft.com/office/drawing/2014/main" id="{1322A687-9B08-9575-DBA6-301D64EDD270}"/>
              </a:ext>
            </a:extLst>
          </p:cNvPr>
          <p:cNvSpPr txBox="1"/>
          <p:nvPr/>
        </p:nvSpPr>
        <p:spPr>
          <a:xfrm>
            <a:off x="4499572" y="1705734"/>
            <a:ext cx="3449371" cy="3065442"/>
          </a:xfrm>
          <a:prstGeom prst="rect">
            <a:avLst/>
          </a:prstGeom>
          <a:solidFill>
            <a:srgbClr val="E6E6E6"/>
          </a:solidFill>
        </p:spPr>
        <p:txBody>
          <a:bodyPr wrap="square" lIns="0" tIns="0" rIns="0" bIns="0" rtlCol="0">
            <a:spAutoFit/>
          </a:bodyPr>
          <a:lstStyle/>
          <a:p>
            <a:endParaRPr lang="da-DK" sz="2000" err="1"/>
          </a:p>
        </p:txBody>
      </p:sp>
      <p:sp>
        <p:nvSpPr>
          <p:cNvPr id="38" name="Shape 396">
            <a:extLst>
              <a:ext uri="{FF2B5EF4-FFF2-40B4-BE49-F238E27FC236}">
                <a16:creationId xmlns:a16="http://schemas.microsoft.com/office/drawing/2014/main" id="{123D5526-0ACA-7636-CC6E-9BFEC9A99261}"/>
              </a:ext>
            </a:extLst>
          </p:cNvPr>
          <p:cNvSpPr>
            <a:spLocks noChangeAspect="1"/>
          </p:cNvSpPr>
          <p:nvPr/>
        </p:nvSpPr>
        <p:spPr>
          <a:xfrm>
            <a:off x="4573834" y="1904623"/>
            <a:ext cx="3044332" cy="2650977"/>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40" name="TextBox 39">
            <a:extLst>
              <a:ext uri="{FF2B5EF4-FFF2-40B4-BE49-F238E27FC236}">
                <a16:creationId xmlns:a16="http://schemas.microsoft.com/office/drawing/2014/main" id="{5EE86C41-8503-73D4-F123-944D58533171}"/>
              </a:ext>
            </a:extLst>
          </p:cNvPr>
          <p:cNvSpPr txBox="1"/>
          <p:nvPr/>
        </p:nvSpPr>
        <p:spPr>
          <a:xfrm>
            <a:off x="4810408" y="2898020"/>
            <a:ext cx="2571185" cy="615553"/>
          </a:xfrm>
          <a:prstGeom prst="rect">
            <a:avLst/>
          </a:prstGeom>
          <a:noFill/>
        </p:spPr>
        <p:txBody>
          <a:bodyPr wrap="square" lIns="0" tIns="0" rIns="0" bIns="0" rtlCol="0">
            <a:spAutoFit/>
          </a:bodyPr>
          <a:lstStyle/>
          <a:p>
            <a:pPr algn="ctr"/>
            <a:r>
              <a:rPr lang="da-DK" sz="4000" b="1">
                <a:latin typeface="Amatic SC" panose="00000500000000000000" pitchFamily="2" charset="-79"/>
                <a:cs typeface="Amatic SC" panose="00000500000000000000" pitchFamily="2" charset="-79"/>
              </a:rPr>
              <a:t>AKTIV LYTNING</a:t>
            </a:r>
          </a:p>
        </p:txBody>
      </p:sp>
      <p:sp>
        <p:nvSpPr>
          <p:cNvPr id="41" name="Rectangle 40">
            <a:extLst>
              <a:ext uri="{FF2B5EF4-FFF2-40B4-BE49-F238E27FC236}">
                <a16:creationId xmlns:a16="http://schemas.microsoft.com/office/drawing/2014/main" id="{857A8BF5-4D86-427E-4527-9C48D4CC4E8B}"/>
              </a:ext>
            </a:extLst>
          </p:cNvPr>
          <p:cNvSpPr/>
          <p:nvPr/>
        </p:nvSpPr>
        <p:spPr>
          <a:xfrm>
            <a:off x="588438" y="20567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2" name="TextBox 41">
            <a:extLst>
              <a:ext uri="{FF2B5EF4-FFF2-40B4-BE49-F238E27FC236}">
                <a16:creationId xmlns:a16="http://schemas.microsoft.com/office/drawing/2014/main" id="{3D928DB6-D9E8-7D3A-0EFC-790EE3426CE6}"/>
              </a:ext>
            </a:extLst>
          </p:cNvPr>
          <p:cNvSpPr txBox="1"/>
          <p:nvPr/>
        </p:nvSpPr>
        <p:spPr bwMode="auto">
          <a:xfrm>
            <a:off x="1125463" y="659967"/>
            <a:ext cx="3305831"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Hvad undrer mig? </a:t>
            </a:r>
          </a:p>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Hvilke spørgsmål har jeg?</a:t>
            </a:r>
          </a:p>
        </p:txBody>
      </p:sp>
      <p:sp>
        <p:nvSpPr>
          <p:cNvPr id="43" name="Shape 317">
            <a:extLst>
              <a:ext uri="{FF2B5EF4-FFF2-40B4-BE49-F238E27FC236}">
                <a16:creationId xmlns:a16="http://schemas.microsoft.com/office/drawing/2014/main" id="{D01313E5-63E6-FA19-8098-789D124D6259}"/>
              </a:ext>
            </a:extLst>
          </p:cNvPr>
          <p:cNvSpPr>
            <a:spLocks noChangeAspect="1"/>
          </p:cNvSpPr>
          <p:nvPr/>
        </p:nvSpPr>
        <p:spPr>
          <a:xfrm>
            <a:off x="608462" y="233813"/>
            <a:ext cx="414154" cy="477759"/>
          </a:xfrm>
          <a:custGeom>
            <a:avLst/>
            <a:gdLst/>
            <a:ahLst/>
            <a:cxnLst/>
            <a:rect l="0" t="0" r="0" b="0"/>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TextBox 43">
            <a:extLst>
              <a:ext uri="{FF2B5EF4-FFF2-40B4-BE49-F238E27FC236}">
                <a16:creationId xmlns:a16="http://schemas.microsoft.com/office/drawing/2014/main" id="{0FA5DCDE-FE23-92D6-9311-2ABA671E7E2C}"/>
              </a:ext>
            </a:extLst>
          </p:cNvPr>
          <p:cNvSpPr txBox="1"/>
          <p:nvPr/>
        </p:nvSpPr>
        <p:spPr bwMode="auto">
          <a:xfrm>
            <a:off x="1118841" y="205672"/>
            <a:ext cx="1706238"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WHAT…?</a:t>
            </a:r>
          </a:p>
        </p:txBody>
      </p:sp>
      <p:sp>
        <p:nvSpPr>
          <p:cNvPr id="45" name="Rectangle 44">
            <a:extLst>
              <a:ext uri="{FF2B5EF4-FFF2-40B4-BE49-F238E27FC236}">
                <a16:creationId xmlns:a16="http://schemas.microsoft.com/office/drawing/2014/main" id="{8A65C995-1126-C590-E107-54044F316B81}"/>
              </a:ext>
            </a:extLst>
          </p:cNvPr>
          <p:cNvSpPr/>
          <p:nvPr/>
        </p:nvSpPr>
        <p:spPr>
          <a:xfrm>
            <a:off x="7105270" y="20567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6" name="TextBox 45">
            <a:extLst>
              <a:ext uri="{FF2B5EF4-FFF2-40B4-BE49-F238E27FC236}">
                <a16:creationId xmlns:a16="http://schemas.microsoft.com/office/drawing/2014/main" id="{2880721F-AAB8-C37B-2B3A-E2F6E43C44DE}"/>
              </a:ext>
            </a:extLst>
          </p:cNvPr>
          <p:cNvSpPr txBox="1"/>
          <p:nvPr/>
        </p:nvSpPr>
        <p:spPr bwMode="auto">
          <a:xfrm>
            <a:off x="7793589" y="724349"/>
            <a:ext cx="1991421"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Hvilke idéer får jeg?</a:t>
            </a:r>
          </a:p>
        </p:txBody>
      </p:sp>
      <p:sp>
        <p:nvSpPr>
          <p:cNvPr id="48" name="TextBox 47">
            <a:extLst>
              <a:ext uri="{FF2B5EF4-FFF2-40B4-BE49-F238E27FC236}">
                <a16:creationId xmlns:a16="http://schemas.microsoft.com/office/drawing/2014/main" id="{EB80DBB0-0D19-3C21-C3E6-499A5980BF71}"/>
              </a:ext>
            </a:extLst>
          </p:cNvPr>
          <p:cNvSpPr txBox="1"/>
          <p:nvPr/>
        </p:nvSpPr>
        <p:spPr bwMode="auto">
          <a:xfrm>
            <a:off x="7791675" y="198581"/>
            <a:ext cx="1141090"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AHA!</a:t>
            </a:r>
          </a:p>
        </p:txBody>
      </p:sp>
      <p:sp>
        <p:nvSpPr>
          <p:cNvPr id="50" name="Shape 327">
            <a:extLst>
              <a:ext uri="{FF2B5EF4-FFF2-40B4-BE49-F238E27FC236}">
                <a16:creationId xmlns:a16="http://schemas.microsoft.com/office/drawing/2014/main" id="{1C361387-DF03-AD42-3C23-36D7B116CBCF}"/>
              </a:ext>
            </a:extLst>
          </p:cNvPr>
          <p:cNvSpPr>
            <a:spLocks noChangeAspect="1"/>
          </p:cNvSpPr>
          <p:nvPr/>
        </p:nvSpPr>
        <p:spPr>
          <a:xfrm>
            <a:off x="7183149" y="212763"/>
            <a:ext cx="530647" cy="572351"/>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C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Rectangle 51">
            <a:extLst>
              <a:ext uri="{FF2B5EF4-FFF2-40B4-BE49-F238E27FC236}">
                <a16:creationId xmlns:a16="http://schemas.microsoft.com/office/drawing/2014/main" id="{EB399DBE-0F83-8990-96D3-F78BB6ED7AE5}"/>
              </a:ext>
            </a:extLst>
          </p:cNvPr>
          <p:cNvSpPr/>
          <p:nvPr/>
        </p:nvSpPr>
        <p:spPr>
          <a:xfrm>
            <a:off x="7782839" y="319996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3" name="TextBox 52">
            <a:extLst>
              <a:ext uri="{FF2B5EF4-FFF2-40B4-BE49-F238E27FC236}">
                <a16:creationId xmlns:a16="http://schemas.microsoft.com/office/drawing/2014/main" id="{2F4D9977-F5EB-81C4-D8CB-DD3E20AFBAC8}"/>
              </a:ext>
            </a:extLst>
          </p:cNvPr>
          <p:cNvSpPr txBox="1"/>
          <p:nvPr/>
        </p:nvSpPr>
        <p:spPr bwMode="auto">
          <a:xfrm>
            <a:off x="8304365" y="3716096"/>
            <a:ext cx="1921203"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da-DK" sz="1400" dirty="0">
                <a:latin typeface="Quicksand" panose="020B0604020202020204"/>
                <a:ea typeface="Verdana" pitchFamily="34" charset="0"/>
                <a:cs typeface="Verdana" pitchFamily="34" charset="0"/>
              </a:rPr>
              <a:t>Hvad tager jeg med mig?</a:t>
            </a:r>
            <a:endPar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endParaRPr>
          </a:p>
        </p:txBody>
      </p:sp>
      <p:sp>
        <p:nvSpPr>
          <p:cNvPr id="54" name="TextBox 53">
            <a:extLst>
              <a:ext uri="{FF2B5EF4-FFF2-40B4-BE49-F238E27FC236}">
                <a16:creationId xmlns:a16="http://schemas.microsoft.com/office/drawing/2014/main" id="{0CA0BE43-5762-AAD9-DAF7-CC545E857A31}"/>
              </a:ext>
            </a:extLst>
          </p:cNvPr>
          <p:cNvSpPr txBox="1"/>
          <p:nvPr/>
        </p:nvSpPr>
        <p:spPr bwMode="auto">
          <a:xfrm>
            <a:off x="8313773" y="3251467"/>
            <a:ext cx="1469323"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JA TAK!</a:t>
            </a:r>
          </a:p>
        </p:txBody>
      </p:sp>
      <p:sp>
        <p:nvSpPr>
          <p:cNvPr id="56" name="Shape 302">
            <a:extLst>
              <a:ext uri="{FF2B5EF4-FFF2-40B4-BE49-F238E27FC236}">
                <a16:creationId xmlns:a16="http://schemas.microsoft.com/office/drawing/2014/main" id="{E74CEFDD-6682-C64A-3598-85B650FEADF5}"/>
              </a:ext>
            </a:extLst>
          </p:cNvPr>
          <p:cNvSpPr>
            <a:spLocks noChangeAspect="1"/>
          </p:cNvSpPr>
          <p:nvPr/>
        </p:nvSpPr>
        <p:spPr>
          <a:xfrm>
            <a:off x="7709132" y="3260261"/>
            <a:ext cx="521526" cy="428455"/>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Rectangle 56">
            <a:extLst>
              <a:ext uri="{FF2B5EF4-FFF2-40B4-BE49-F238E27FC236}">
                <a16:creationId xmlns:a16="http://schemas.microsoft.com/office/drawing/2014/main" id="{6D84226D-9F49-06EF-03D2-1C81CCC77A67}"/>
              </a:ext>
            </a:extLst>
          </p:cNvPr>
          <p:cNvSpPr/>
          <p:nvPr/>
        </p:nvSpPr>
        <p:spPr>
          <a:xfrm>
            <a:off x="588438" y="3234226"/>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8" name="TextBox 57">
            <a:extLst>
              <a:ext uri="{FF2B5EF4-FFF2-40B4-BE49-F238E27FC236}">
                <a16:creationId xmlns:a16="http://schemas.microsoft.com/office/drawing/2014/main" id="{719299AC-D3D6-2C29-2F7B-DA88239AC2FC}"/>
              </a:ext>
            </a:extLst>
          </p:cNvPr>
          <p:cNvSpPr txBox="1"/>
          <p:nvPr/>
        </p:nvSpPr>
        <p:spPr bwMode="auto">
          <a:xfrm>
            <a:off x="1125463" y="3688716"/>
            <a:ext cx="2785766"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Hvad lyder svært? </a:t>
            </a:r>
          </a:p>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Hvordan kan vi overkomme det?</a:t>
            </a:r>
          </a:p>
        </p:txBody>
      </p:sp>
      <p:sp>
        <p:nvSpPr>
          <p:cNvPr id="60" name="TextBox 59">
            <a:extLst>
              <a:ext uri="{FF2B5EF4-FFF2-40B4-BE49-F238E27FC236}">
                <a16:creationId xmlns:a16="http://schemas.microsoft.com/office/drawing/2014/main" id="{16C57276-7541-172E-07A2-1EA92EB7F2B1}"/>
              </a:ext>
            </a:extLst>
          </p:cNvPr>
          <p:cNvSpPr txBox="1"/>
          <p:nvPr/>
        </p:nvSpPr>
        <p:spPr bwMode="auto">
          <a:xfrm>
            <a:off x="1125463" y="3234226"/>
            <a:ext cx="1706238"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a:latin typeface="Quicksand" panose="020B0604020202020204"/>
              </a:rPr>
              <a:t>PUUH!</a:t>
            </a:r>
            <a:endParaRPr lang="da-DK" sz="2400" spc="0">
              <a:latin typeface="Quicksand" panose="020B0604020202020204"/>
            </a:endParaRPr>
          </a:p>
        </p:txBody>
      </p:sp>
      <p:sp>
        <p:nvSpPr>
          <p:cNvPr id="61" name="Shape 336">
            <a:extLst>
              <a:ext uri="{FF2B5EF4-FFF2-40B4-BE49-F238E27FC236}">
                <a16:creationId xmlns:a16="http://schemas.microsoft.com/office/drawing/2014/main" id="{776E869D-7391-D603-C678-A8E594F435DF}"/>
              </a:ext>
            </a:extLst>
          </p:cNvPr>
          <p:cNvSpPr>
            <a:spLocks noChangeAspect="1"/>
          </p:cNvSpPr>
          <p:nvPr/>
        </p:nvSpPr>
        <p:spPr>
          <a:xfrm>
            <a:off x="619653" y="3225997"/>
            <a:ext cx="397493" cy="492992"/>
          </a:xfrm>
          <a:custGeom>
            <a:avLst/>
            <a:gdLst/>
            <a:ahLst/>
            <a:cxnLst/>
            <a:rect l="0" t="0" r="0" b="0"/>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Rectangle 8">
            <a:extLst>
              <a:ext uri="{FF2B5EF4-FFF2-40B4-BE49-F238E27FC236}">
                <a16:creationId xmlns:a16="http://schemas.microsoft.com/office/drawing/2014/main" id="{F4A62E7F-4F3A-B75C-F867-3B4D981D46EA}"/>
              </a:ext>
            </a:extLst>
          </p:cNvPr>
          <p:cNvSpPr/>
          <p:nvPr/>
        </p:nvSpPr>
        <p:spPr>
          <a:xfrm>
            <a:off x="4383800" y="6110793"/>
            <a:ext cx="204250"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413215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11</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2"/>
          </a:solidFill>
          <a:ln>
            <a:noFill/>
          </a:ln>
        </p:spPr>
        <p:txBody>
          <a:bodyPr spcFirstLastPara="1" wrap="square" lIns="91425" tIns="0" rIns="91425" bIns="0" anchor="ctr" anchorCtr="0">
            <a:noAutofit/>
          </a:bodyPr>
          <a:lstStyle/>
          <a:p>
            <a:pPr algn="ctr"/>
            <a:r>
              <a:rPr lang="da-DK" sz="4000" b="1">
                <a:solidFill>
                  <a:schemeClr val="bg1"/>
                </a:solidFill>
                <a:latin typeface="Amatic SC" panose="00000500000000000000" pitchFamily="2" charset="-79"/>
                <a:cs typeface="Amatic SC" panose="00000500000000000000" pitchFamily="2" charset="-79"/>
              </a:rPr>
              <a:t>Sæt fokus på </a:t>
            </a:r>
            <a:r>
              <a:rPr lang="da-DK" sz="4000" b="1" dirty="0">
                <a:solidFill>
                  <a:schemeClr val="bg1"/>
                </a:solidFill>
                <a:latin typeface="Amatic SC" panose="00000500000000000000" pitchFamily="2" charset="-79"/>
                <a:cs typeface="Amatic SC" panose="00000500000000000000" pitchFamily="2" charset="-79"/>
              </a:rPr>
              <a:t>teamsamarbejdet</a:t>
            </a:r>
            <a:endParaRPr lang="da-DK" sz="4000" b="1">
              <a:solidFill>
                <a:schemeClr val="bg1"/>
              </a:solidFill>
              <a:latin typeface="Amatic SC" panose="00000500000000000000" pitchFamily="2" charset="-79"/>
              <a:cs typeface="Amatic SC" panose="00000500000000000000" pitchFamily="2" charset="-79"/>
            </a:endParaRPr>
          </a:p>
        </p:txBody>
      </p:sp>
      <p:sp>
        <p:nvSpPr>
          <p:cNvPr id="19" name="Google Shape;847;p29">
            <a:extLst>
              <a:ext uri="{FF2B5EF4-FFF2-40B4-BE49-F238E27FC236}">
                <a16:creationId xmlns:a16="http://schemas.microsoft.com/office/drawing/2014/main" id="{89EEED7B-925E-38A2-EC55-31DF4EB1256A}"/>
              </a:ext>
            </a:extLst>
          </p:cNvPr>
          <p:cNvSpPr txBox="1"/>
          <p:nvPr/>
        </p:nvSpPr>
        <p:spPr>
          <a:xfrm>
            <a:off x="901244" y="1682072"/>
            <a:ext cx="6563044" cy="3903662"/>
          </a:xfrm>
          <a:prstGeom prst="rect">
            <a:avLst/>
          </a:prstGeom>
          <a:noFill/>
          <a:ln>
            <a:noFill/>
          </a:ln>
        </p:spPr>
        <p:txBody>
          <a:bodyPr spcFirstLastPara="1" wrap="square" lIns="0" tIns="180000" rIns="0" bIns="0" anchor="t" anchorCtr="0">
            <a:noAutofit/>
          </a:bodyPr>
          <a:lstStyle/>
          <a:p>
            <a:r>
              <a:rPr lang="da-DK" sz="2200" b="1" dirty="0">
                <a:solidFill>
                  <a:srgbClr val="273F68"/>
                </a:solidFill>
                <a:latin typeface="Amatic SC"/>
                <a:cs typeface="Amatic SC"/>
                <a:sym typeface="Quicksand"/>
              </a:rPr>
              <a:t>Evalueringen viser, at: </a:t>
            </a:r>
          </a:p>
          <a:p>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a:cs typeface="Amatic SC" panose="00000500000000000000" pitchFamily="2" charset="-79"/>
              </a:rPr>
              <a:t>63 pct. af pædagogisk personale er enig eller meget enig i, at arbejdet med Den Mangfoldige Folkeskole </a:t>
            </a:r>
            <a:r>
              <a:rPr lang="da-DK" sz="1500" b="1" dirty="0">
                <a:latin typeface="Quicksand" panose="020B0604020202020204"/>
                <a:cs typeface="Amatic SC" panose="00000500000000000000" pitchFamily="2" charset="-79"/>
              </a:rPr>
              <a:t>fremmer</a:t>
            </a:r>
            <a:r>
              <a:rPr lang="da-DK" sz="1500" dirty="0">
                <a:latin typeface="Quicksand" panose="020B0604020202020204"/>
                <a:cs typeface="Amatic SC" panose="00000500000000000000" pitchFamily="2" charset="-79"/>
              </a:rPr>
              <a:t> </a:t>
            </a:r>
            <a:r>
              <a:rPr lang="da-DK" sz="1500" b="1" dirty="0">
                <a:latin typeface="Quicksand" panose="020B0604020202020204"/>
                <a:cs typeface="Amatic SC" panose="00000500000000000000" pitchFamily="2" charset="-79"/>
              </a:rPr>
              <a:t>samarbejdet</a:t>
            </a:r>
            <a:r>
              <a:rPr lang="da-DK" sz="1500" dirty="0">
                <a:latin typeface="Quicksand" panose="020B0604020202020204"/>
                <a:cs typeface="Amatic SC" panose="00000500000000000000" pitchFamily="2" charset="-79"/>
              </a:rPr>
              <a:t> </a:t>
            </a:r>
            <a:r>
              <a:rPr lang="da-DK" sz="1500" b="1" dirty="0">
                <a:latin typeface="Quicksand" panose="020B0604020202020204"/>
                <a:cs typeface="Amatic SC" panose="00000500000000000000" pitchFamily="2" charset="-79"/>
              </a:rPr>
              <a:t>om</a:t>
            </a:r>
            <a:r>
              <a:rPr lang="da-DK" sz="1500" dirty="0">
                <a:latin typeface="Quicksand" panose="020B0604020202020204"/>
                <a:cs typeface="Amatic SC" panose="00000500000000000000" pitchFamily="2" charset="-79"/>
              </a:rPr>
              <a:t> </a:t>
            </a:r>
            <a:r>
              <a:rPr lang="da-DK" sz="1500" b="1" dirty="0">
                <a:latin typeface="Quicksand" panose="020B0604020202020204"/>
                <a:cs typeface="Amatic SC" panose="00000500000000000000" pitchFamily="2" charset="-79"/>
              </a:rPr>
              <a:t>læringsaktiviteter.</a:t>
            </a:r>
            <a:br>
              <a:rPr lang="da-DK" sz="1500" dirty="0">
                <a:latin typeface="Quicksand" panose="020B0604020202020204"/>
                <a:cs typeface="Amatic SC" panose="00000500000000000000" pitchFamily="2" charset="-79"/>
              </a:rPr>
            </a:br>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Et velfungerende teamsamarbejde er en </a:t>
            </a:r>
            <a:r>
              <a:rPr lang="da-DK" sz="1500" b="1" dirty="0">
                <a:latin typeface="Quicksand" panose="020B0604020202020204" charset="0"/>
                <a:ea typeface="Quicksand"/>
                <a:cs typeface="Quicksand" panose="020B0604020202020204" charset="0"/>
                <a:sym typeface="Quicksand"/>
              </a:rPr>
              <a:t>forudsætning for at lykkes med at udvikle praksis.</a:t>
            </a:r>
            <a:r>
              <a:rPr lang="da-DK" sz="1500" dirty="0">
                <a:latin typeface="Quicksand" panose="020B0604020202020204" charset="0"/>
                <a:ea typeface="Quicksand"/>
                <a:cs typeface="Quicksand" panose="020B0604020202020204" charset="0"/>
                <a:sym typeface="Quicksand"/>
              </a:rPr>
              <a:t> Tæt sparring med kolleger gør, at der bliver etableret den nødvendige tryghed, som er en forudsætning for at kunne dele både succeshistorier og udfordringer fra praksis med hinanden. </a:t>
            </a:r>
          </a:p>
          <a:p>
            <a:pPr lvl="1"/>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Teamsamarbejdet er </a:t>
            </a:r>
            <a:r>
              <a:rPr lang="da-DK" sz="1500" b="1" dirty="0">
                <a:latin typeface="Quicksand" panose="020B0604020202020204" charset="0"/>
                <a:ea typeface="Quicksand"/>
                <a:cs typeface="Quicksand" panose="020B0604020202020204" charset="0"/>
                <a:sym typeface="Quicksand"/>
              </a:rPr>
              <a:t>særligt</a:t>
            </a:r>
            <a:r>
              <a:rPr lang="da-DK" sz="1500" dirty="0">
                <a:latin typeface="Quicksand" panose="020B0604020202020204" charset="0"/>
                <a:ea typeface="Quicksand"/>
                <a:cs typeface="Quicksand" panose="020B0604020202020204" charset="0"/>
                <a:sym typeface="Quicksand"/>
              </a:rPr>
              <a:t> </a:t>
            </a:r>
            <a:r>
              <a:rPr lang="da-DK" sz="1500" b="1" dirty="0">
                <a:latin typeface="Quicksand" panose="020B0604020202020204" charset="0"/>
                <a:ea typeface="Quicksand"/>
                <a:cs typeface="Quicksand" panose="020B0604020202020204" charset="0"/>
                <a:sym typeface="Quicksand"/>
              </a:rPr>
              <a:t>velfungerende</a:t>
            </a:r>
            <a:r>
              <a:rPr lang="da-DK" sz="1500" dirty="0">
                <a:latin typeface="Quicksand" panose="020B0604020202020204" charset="0"/>
                <a:ea typeface="Quicksand"/>
                <a:cs typeface="Quicksand" panose="020B0604020202020204" charset="0"/>
                <a:sym typeface="Quicksand"/>
              </a:rPr>
              <a:t>, når teamet:</a:t>
            </a:r>
          </a:p>
          <a:p>
            <a:pPr marL="579438" lvl="1" indent="-122238">
              <a:spcBef>
                <a:spcPts val="600"/>
              </a:spcBef>
              <a:buFont typeface="Arial" panose="020B0604020202020204" pitchFamily="34" charset="0"/>
              <a:buChar char="•"/>
            </a:pPr>
            <a:r>
              <a:rPr lang="da-DK" sz="1500" dirty="0">
                <a:solidFill>
                  <a:schemeClr val="tx1"/>
                </a:solidFill>
                <a:latin typeface="Quicksand" panose="020B0604020202020204" charset="0"/>
              </a:rPr>
              <a:t>Inddrage kolleger </a:t>
            </a:r>
            <a:r>
              <a:rPr lang="da-DK" sz="1500" i="0" dirty="0">
                <a:solidFill>
                  <a:schemeClr val="tx1"/>
                </a:solidFill>
                <a:effectLst/>
                <a:latin typeface="ui-sans-serif"/>
                <a:sym typeface="Quicksand"/>
              </a:rPr>
              <a:t>gensidig i praksisudviklingen. Fx ved at </a:t>
            </a:r>
            <a:r>
              <a:rPr lang="da-DK" sz="1500" dirty="0">
                <a:solidFill>
                  <a:schemeClr val="tx1"/>
                </a:solidFill>
                <a:latin typeface="Quicksand" panose="020B0604020202020204"/>
              </a:rPr>
              <a:t>anvende observation som genstand for læring.</a:t>
            </a:r>
            <a:endParaRPr lang="da-DK" sz="1500" dirty="0">
              <a:latin typeface="Quicksand" panose="020B0604020202020204" charset="0"/>
            </a:endParaRPr>
          </a:p>
          <a:p>
            <a:pPr marL="579438" lvl="1" indent="-122238">
              <a:spcBef>
                <a:spcPts val="600"/>
              </a:spcBef>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Indsamler og anvender data til at vurdere teamets eksisterende praksis og derfra reflekterer over, hvordan den kan forbedres.</a:t>
            </a:r>
          </a:p>
          <a:p>
            <a:pPr lvl="1"/>
            <a:endParaRPr lang="da-DK" sz="1500" dirty="0">
              <a:latin typeface="Quicksand" panose="020B0604020202020204" charset="0"/>
              <a:ea typeface="Quicksand"/>
              <a:cs typeface="Quicksand" panose="020B0604020202020204" charset="0"/>
              <a:sym typeface="Quicksand"/>
            </a:endParaRPr>
          </a:p>
          <a:p>
            <a:pPr lvl="1"/>
            <a:br>
              <a:rPr lang="da-DK" sz="1500" dirty="0">
                <a:latin typeface="Quicksand" panose="020B0604020202020204" charset="0"/>
                <a:ea typeface="Quicksand"/>
                <a:cs typeface="Quicksand" panose="020B0604020202020204" charset="0"/>
                <a:sym typeface="Quicksand"/>
              </a:rPr>
            </a:br>
            <a:endParaRPr lang="da-DK" sz="1600" dirty="0">
              <a:latin typeface="Quicksand" panose="020B0604020202020204" charset="0"/>
              <a:ea typeface="Quicksand"/>
              <a:cs typeface="Quicksand" panose="020B0604020202020204" charset="0"/>
              <a:sym typeface="Quicksand"/>
            </a:endParaRPr>
          </a:p>
          <a:p>
            <a:pPr lvl="0" algn="l">
              <a:lnSpc>
                <a:spcPct val="150000"/>
              </a:lnSpc>
              <a:spcBef>
                <a:spcPts val="0"/>
              </a:spcBef>
              <a:spcAft>
                <a:spcPts val="0"/>
              </a:spcAft>
            </a:pPr>
            <a:endParaRPr lang="da-DK" sz="1600" dirty="0">
              <a:latin typeface="Quicksand"/>
              <a:ea typeface="Quicksand"/>
              <a:cs typeface="Quicksand"/>
              <a:sym typeface="Quicksand"/>
            </a:endParaRPr>
          </a:p>
          <a:p>
            <a:pPr lvl="0" algn="l">
              <a:lnSpc>
                <a:spcPct val="150000"/>
              </a:lnSpc>
              <a:spcBef>
                <a:spcPts val="0"/>
              </a:spcBef>
              <a:spcAft>
                <a:spcPts val="0"/>
              </a:spcAft>
            </a:pPr>
            <a:endParaRPr lang="da-DK" dirty="0">
              <a:latin typeface="Quicksand"/>
              <a:ea typeface="Quicksand"/>
              <a:cs typeface="Quicksand"/>
              <a:sym typeface="Quicksand"/>
            </a:endParaRPr>
          </a:p>
        </p:txBody>
      </p:sp>
      <p:sp>
        <p:nvSpPr>
          <p:cNvPr id="20" name="Oval 19">
            <a:extLst>
              <a:ext uri="{FF2B5EF4-FFF2-40B4-BE49-F238E27FC236}">
                <a16:creationId xmlns:a16="http://schemas.microsoft.com/office/drawing/2014/main" id="{7D0BF512-7342-B0AF-9836-9E30F6644CDD}"/>
              </a:ext>
            </a:extLst>
          </p:cNvPr>
          <p:cNvSpPr/>
          <p:nvPr/>
        </p:nvSpPr>
        <p:spPr>
          <a:xfrm>
            <a:off x="901242" y="2386330"/>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21" name="Oval 20">
            <a:extLst>
              <a:ext uri="{FF2B5EF4-FFF2-40B4-BE49-F238E27FC236}">
                <a16:creationId xmlns:a16="http://schemas.microsoft.com/office/drawing/2014/main" id="{1B5E66E0-0184-58EA-4223-75789BD75A00}"/>
              </a:ext>
            </a:extLst>
          </p:cNvPr>
          <p:cNvSpPr/>
          <p:nvPr/>
        </p:nvSpPr>
        <p:spPr>
          <a:xfrm>
            <a:off x="901242" y="3087717"/>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23" name="TextBox 22">
            <a:extLst>
              <a:ext uri="{FF2B5EF4-FFF2-40B4-BE49-F238E27FC236}">
                <a16:creationId xmlns:a16="http://schemas.microsoft.com/office/drawing/2014/main" id="{21C149FF-8948-CDA9-493A-F4BE65676FB7}"/>
              </a:ext>
            </a:extLst>
          </p:cNvPr>
          <p:cNvSpPr txBox="1"/>
          <p:nvPr/>
        </p:nvSpPr>
        <p:spPr>
          <a:xfrm>
            <a:off x="8428258" y="2250831"/>
            <a:ext cx="2993331" cy="1769715"/>
          </a:xfrm>
          <a:prstGeom prst="rect">
            <a:avLst/>
          </a:prstGeom>
          <a:noFill/>
          <a:ln>
            <a:noFill/>
          </a:ln>
        </p:spPr>
        <p:txBody>
          <a:bodyPr wrap="square" lIns="0" tIns="0" rIns="0" bIns="0" rtlCol="0">
            <a:spAutoFit/>
          </a:bodyPr>
          <a:lstStyle/>
          <a:p>
            <a:r>
              <a:rPr lang="da-DK" sz="1300" i="1" dirty="0">
                <a:solidFill>
                  <a:schemeClr val="accent2"/>
                </a:solidFill>
                <a:latin typeface="Quicksand" panose="020B0604020202020204" charset="0"/>
                <a:cs typeface="Quicksand" panose="020B0604020202020204" charset="0"/>
              </a:rPr>
              <a:t>Det gode teamsamarbejde giver frihed til at prøve nogle ting af, fordi vi har tillid til hinanden og fra vores ledelse. Det gør mig mere åben for kreative løsninger, fordi vi har hinanden som team. Vi kan også mærke, at børnene er mere i ro, når de voksne er i ro.                   </a:t>
            </a:r>
          </a:p>
          <a:p>
            <a:r>
              <a:rPr lang="da-DK" sz="1300" i="1" dirty="0">
                <a:solidFill>
                  <a:schemeClr val="accent2"/>
                </a:solidFill>
                <a:latin typeface="Quicksand" panose="020B0604020202020204" charset="0"/>
                <a:cs typeface="Quicksand" panose="020B0604020202020204" charset="0"/>
              </a:rPr>
              <a:t>                                </a:t>
            </a:r>
            <a:br>
              <a:rPr lang="da-DK" sz="1300" i="1" dirty="0">
                <a:solidFill>
                  <a:schemeClr val="accent2"/>
                </a:solidFill>
                <a:latin typeface="Quicksand" panose="020B0604020202020204" charset="0"/>
                <a:cs typeface="Quicksand" panose="020B0604020202020204" charset="0"/>
              </a:rPr>
            </a:br>
            <a:r>
              <a:rPr lang="da-DK" sz="1200" dirty="0">
                <a:solidFill>
                  <a:schemeClr val="accent2"/>
                </a:solidFill>
                <a:latin typeface="Quicksand" panose="020B0604020202020204"/>
                <a:cs typeface="Amatic SC" panose="00000500000000000000" pitchFamily="2" charset="-79"/>
              </a:rPr>
              <a:t>Pædagogisk personale</a:t>
            </a:r>
          </a:p>
          <a:p>
            <a:endParaRPr lang="da-DK" sz="1000" dirty="0">
              <a:latin typeface="Quicksand" panose="020B0604020202020204" charset="0"/>
              <a:cs typeface="Quicksand" panose="020B0604020202020204" charset="0"/>
            </a:endParaRPr>
          </a:p>
        </p:txBody>
      </p:sp>
      <p:pic>
        <p:nvPicPr>
          <p:cNvPr id="24" name="Graphic 23" descr="Open quotation mark with solid fill">
            <a:extLst>
              <a:ext uri="{FF2B5EF4-FFF2-40B4-BE49-F238E27FC236}">
                <a16:creationId xmlns:a16="http://schemas.microsoft.com/office/drawing/2014/main" id="{64948A5F-1C25-58DF-A1BA-418441841C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2818" y="1442113"/>
            <a:ext cx="914400" cy="914400"/>
          </a:xfrm>
          <a:prstGeom prst="rect">
            <a:avLst/>
          </a:prstGeom>
        </p:spPr>
      </p:pic>
      <p:pic>
        <p:nvPicPr>
          <p:cNvPr id="7" name="Graphic 6" descr="Handshake outline">
            <a:extLst>
              <a:ext uri="{FF2B5EF4-FFF2-40B4-BE49-F238E27FC236}">
                <a16:creationId xmlns:a16="http://schemas.microsoft.com/office/drawing/2014/main" id="{E55F2AC6-C3C2-D5D0-013F-5C3F3EFEB3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06318" y="347677"/>
            <a:ext cx="914400" cy="914400"/>
          </a:xfrm>
          <a:prstGeom prst="rect">
            <a:avLst/>
          </a:prstGeom>
        </p:spPr>
      </p:pic>
      <p:sp>
        <p:nvSpPr>
          <p:cNvPr id="2" name="Oval 1">
            <a:extLst>
              <a:ext uri="{FF2B5EF4-FFF2-40B4-BE49-F238E27FC236}">
                <a16:creationId xmlns:a16="http://schemas.microsoft.com/office/drawing/2014/main" id="{2D3EF730-6F2F-4354-35EE-453A1F16B7B4}"/>
              </a:ext>
            </a:extLst>
          </p:cNvPr>
          <p:cNvSpPr/>
          <p:nvPr/>
        </p:nvSpPr>
        <p:spPr>
          <a:xfrm>
            <a:off x="901242" y="4212831"/>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338213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12</a:t>
            </a:fld>
            <a:endParaRPr lang="da-DK"/>
          </a:p>
        </p:txBody>
      </p:sp>
      <p:sp>
        <p:nvSpPr>
          <p:cNvPr id="13" name="Google Shape;843;p29">
            <a:extLst>
              <a:ext uri="{FF2B5EF4-FFF2-40B4-BE49-F238E27FC236}">
                <a16:creationId xmlns:a16="http://schemas.microsoft.com/office/drawing/2014/main" id="{3A58945A-8395-CB2D-631B-D45AD1849D01}"/>
              </a:ext>
            </a:extLst>
          </p:cNvPr>
          <p:cNvSpPr/>
          <p:nvPr/>
        </p:nvSpPr>
        <p:spPr>
          <a:xfrm>
            <a:off x="0" y="347677"/>
            <a:ext cx="12192000" cy="856671"/>
          </a:xfrm>
          <a:prstGeom prst="rect">
            <a:avLst/>
          </a:prstGeom>
          <a:solidFill>
            <a:schemeClr val="accent2"/>
          </a:solidFill>
          <a:ln>
            <a:noFill/>
          </a:ln>
        </p:spPr>
        <p:txBody>
          <a:bodyPr spcFirstLastPara="1" wrap="square" lIns="91425" tIns="0" rIns="91425" bIns="0" anchor="ctr" anchorCtr="0">
            <a:noAutofit/>
          </a:bodyPr>
          <a:lstStyle/>
          <a:p>
            <a:pPr algn="ctr"/>
            <a:r>
              <a:rPr lang="da-DK" sz="4000" b="1" dirty="0">
                <a:solidFill>
                  <a:schemeClr val="bg1"/>
                </a:solidFill>
                <a:latin typeface="Amatic SC" panose="00000500000000000000" pitchFamily="2" charset="-79"/>
                <a:cs typeface="Amatic SC" panose="00000500000000000000" pitchFamily="2" charset="-79"/>
              </a:rPr>
              <a:t>Sæt fokus på teamsamarbejdet</a:t>
            </a:r>
          </a:p>
        </p:txBody>
      </p:sp>
      <p:sp>
        <p:nvSpPr>
          <p:cNvPr id="20" name="Rectangle 19">
            <a:extLst>
              <a:ext uri="{FF2B5EF4-FFF2-40B4-BE49-F238E27FC236}">
                <a16:creationId xmlns:a16="http://schemas.microsoft.com/office/drawing/2014/main" id="{FD5F9172-8CD6-D97A-70D2-22B033776732}"/>
              </a:ext>
            </a:extLst>
          </p:cNvPr>
          <p:cNvSpPr/>
          <p:nvPr/>
        </p:nvSpPr>
        <p:spPr>
          <a:xfrm>
            <a:off x="7602280" y="2241447"/>
            <a:ext cx="4039114" cy="355432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1" name="TextBox 20">
            <a:extLst>
              <a:ext uri="{FF2B5EF4-FFF2-40B4-BE49-F238E27FC236}">
                <a16:creationId xmlns:a16="http://schemas.microsoft.com/office/drawing/2014/main" id="{5C2D9A62-A9C9-5238-D8B2-19945636F605}"/>
              </a:ext>
            </a:extLst>
          </p:cNvPr>
          <p:cNvSpPr txBox="1"/>
          <p:nvPr/>
        </p:nvSpPr>
        <p:spPr>
          <a:xfrm>
            <a:off x="7602280" y="1660394"/>
            <a:ext cx="4039114" cy="666246"/>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1500" b="1">
                <a:solidFill>
                  <a:schemeClr val="bg1"/>
                </a:solidFill>
                <a:latin typeface="Quicksand" panose="020B0604020202020204"/>
                <a:cs typeface="Amatic SC" panose="00000500000000000000" pitchFamily="2" charset="-79"/>
              </a:rPr>
              <a:t>Inddrag lokale skolerapporter </a:t>
            </a:r>
            <a:br>
              <a:rPr lang="da-DK" sz="1500" b="1">
                <a:solidFill>
                  <a:schemeClr val="bg1"/>
                </a:solidFill>
                <a:latin typeface="Quicksand" panose="020B0604020202020204"/>
                <a:cs typeface="Amatic SC" panose="00000500000000000000" pitchFamily="2" charset="-79"/>
              </a:rPr>
            </a:br>
            <a:r>
              <a:rPr lang="da-DK" sz="1500" b="1">
                <a:solidFill>
                  <a:schemeClr val="bg1"/>
                </a:solidFill>
                <a:latin typeface="Quicksand" panose="020B0604020202020204"/>
                <a:cs typeface="Amatic SC" panose="00000500000000000000" pitchFamily="2" charset="-79"/>
              </a:rPr>
              <a:t>i skoleudviklingssamtalen</a:t>
            </a:r>
          </a:p>
        </p:txBody>
      </p:sp>
      <p:sp>
        <p:nvSpPr>
          <p:cNvPr id="22" name="TextBox 21">
            <a:extLst>
              <a:ext uri="{FF2B5EF4-FFF2-40B4-BE49-F238E27FC236}">
                <a16:creationId xmlns:a16="http://schemas.microsoft.com/office/drawing/2014/main" id="{1B55AF8B-78FC-E8CE-10FB-CB4259B1BAC2}"/>
              </a:ext>
            </a:extLst>
          </p:cNvPr>
          <p:cNvSpPr txBox="1"/>
          <p:nvPr/>
        </p:nvSpPr>
        <p:spPr>
          <a:xfrm>
            <a:off x="7708604" y="2471212"/>
            <a:ext cx="3854131" cy="3185487"/>
          </a:xfrm>
          <a:prstGeom prst="rect">
            <a:avLst/>
          </a:prstGeom>
          <a:noFill/>
        </p:spPr>
        <p:txBody>
          <a:bodyPr wrap="square">
            <a:spAutoFit/>
          </a:bodyPr>
          <a:lstStyle/>
          <a:p>
            <a:r>
              <a:rPr lang="da-DK" sz="1400" dirty="0">
                <a:latin typeface="Quicksand" panose="020B0604020202020204" charset="0"/>
                <a:ea typeface="Quicksand"/>
                <a:cs typeface="Quicksand" panose="020B0604020202020204" charset="0"/>
                <a:sym typeface="Quicksand"/>
              </a:rPr>
              <a:t>Under temaet </a:t>
            </a:r>
            <a:r>
              <a:rPr lang="da-DK" sz="1400" b="1" dirty="0">
                <a:latin typeface="Quicksand" panose="020B0604020202020204" charset="0"/>
                <a:ea typeface="Quicksand"/>
                <a:cs typeface="Quicksand" panose="020B0604020202020204" charset="0"/>
                <a:sym typeface="Quicksand"/>
              </a:rPr>
              <a:t>Teamets samarbejde i PLF </a:t>
            </a:r>
            <a:r>
              <a:rPr lang="da-DK" sz="1400" dirty="0">
                <a:latin typeface="Quicksand" panose="020B0604020202020204" charset="0"/>
                <a:ea typeface="Quicksand"/>
                <a:cs typeface="Quicksand" panose="020B0604020202020204" charset="0"/>
                <a:sym typeface="Quicksand"/>
              </a:rPr>
              <a:t>(s. 6 i skolerapporten)</a:t>
            </a:r>
            <a:r>
              <a:rPr lang="da-DK" sz="1400" b="1" dirty="0">
                <a:latin typeface="Quicksand" panose="020B0604020202020204" charset="0"/>
                <a:ea typeface="Quicksand"/>
                <a:cs typeface="Quicksand" panose="020B0604020202020204" charset="0"/>
                <a:sym typeface="Quicksand"/>
              </a:rPr>
              <a:t> </a:t>
            </a:r>
            <a:r>
              <a:rPr lang="da-DK" sz="1400" dirty="0">
                <a:latin typeface="Quicksand" panose="020B0604020202020204" charset="0"/>
                <a:ea typeface="Quicksand"/>
                <a:cs typeface="Quicksand" panose="020B0604020202020204" charset="0"/>
                <a:sym typeface="Quicksand"/>
              </a:rPr>
              <a:t>finder I en række spørgsmål, som vedrører pædagogisk personales oplevelse af samarbejdet i det team, de arbejder mest i. </a:t>
            </a:r>
          </a:p>
          <a:p>
            <a:endParaRPr lang="da-DK" sz="1400" dirty="0">
              <a:latin typeface="Quicksand" panose="020B0604020202020204" charset="0"/>
              <a:ea typeface="Quicksand"/>
              <a:cs typeface="Quicksand" panose="020B0604020202020204" charset="0"/>
              <a:sym typeface="Quicksand"/>
            </a:endParaRPr>
          </a:p>
          <a:p>
            <a:pPr>
              <a:spcAft>
                <a:spcPts val="600"/>
              </a:spcAft>
            </a:pPr>
            <a:r>
              <a:rPr lang="da-DK" sz="1400" dirty="0">
                <a:latin typeface="Quicksand" panose="020B0604020202020204" charset="0"/>
                <a:ea typeface="Quicksand"/>
                <a:cs typeface="Quicksand" panose="020B0604020202020204" charset="0"/>
                <a:sym typeface="Quicksand"/>
              </a:rPr>
              <a:t>Af skolerapporten fremgår det også: </a:t>
            </a:r>
          </a:p>
          <a:p>
            <a:pPr marL="185738" indent="-185738">
              <a:buFont typeface="+mj-lt"/>
              <a:buAutoNum type="arabicPeriod"/>
            </a:pPr>
            <a:r>
              <a:rPr lang="da-DK" sz="1400" dirty="0">
                <a:latin typeface="Quicksand" panose="020B0604020202020204" charset="0"/>
                <a:ea typeface="Quicksand"/>
                <a:cs typeface="Quicksand" panose="020B0604020202020204" charset="0"/>
                <a:sym typeface="Quicksand"/>
              </a:rPr>
              <a:t>Om skolens gennemsnit på disse spørgsmål er højere eller lavere end gennemsnittet blandt de øvrige skoler i kommunen. </a:t>
            </a:r>
            <a:br>
              <a:rPr lang="da-DK" sz="1400" dirty="0">
                <a:latin typeface="Quicksand" panose="020B0604020202020204" charset="0"/>
                <a:ea typeface="Quicksand"/>
                <a:cs typeface="Quicksand" panose="020B0604020202020204" charset="0"/>
                <a:sym typeface="Quicksand"/>
              </a:rPr>
            </a:br>
            <a:endParaRPr lang="da-DK" sz="1400" dirty="0">
              <a:latin typeface="Quicksand" panose="020B0604020202020204" charset="0"/>
              <a:ea typeface="Quicksand"/>
              <a:cs typeface="Quicksand" panose="020B0604020202020204" charset="0"/>
              <a:sym typeface="Quicksand"/>
            </a:endParaRPr>
          </a:p>
          <a:p>
            <a:pPr marL="185738" indent="-185738">
              <a:buFont typeface="+mj-lt"/>
              <a:buAutoNum type="arabicPeriod"/>
            </a:pPr>
            <a:r>
              <a:rPr lang="da-DK" sz="1400" dirty="0">
                <a:latin typeface="Quicksand" panose="020B0604020202020204" charset="0"/>
                <a:ea typeface="Quicksand"/>
                <a:cs typeface="Quicksand" panose="020B0604020202020204" charset="0"/>
                <a:sym typeface="Quicksand"/>
              </a:rPr>
              <a:t>Om der er sket en udvikling i pædagogisk personales oplevelse af samarbejdet i professionelle læringsfællesskaber det </a:t>
            </a:r>
            <a:br>
              <a:rPr lang="da-DK" sz="1400" dirty="0">
                <a:latin typeface="Quicksand" panose="020B0604020202020204" charset="0"/>
                <a:ea typeface="Quicksand"/>
                <a:cs typeface="Quicksand" panose="020B0604020202020204" charset="0"/>
                <a:sym typeface="Quicksand"/>
              </a:rPr>
            </a:br>
            <a:r>
              <a:rPr lang="da-DK" sz="1400" dirty="0">
                <a:latin typeface="Quicksand" panose="020B0604020202020204" charset="0"/>
                <a:ea typeface="Quicksand"/>
                <a:cs typeface="Quicksand" panose="020B0604020202020204" charset="0"/>
                <a:sym typeface="Quicksand"/>
              </a:rPr>
              <a:t>seneste år. </a:t>
            </a:r>
            <a:endParaRPr lang="da-DK" sz="1400" dirty="0">
              <a:highlight>
                <a:srgbClr val="FFFF00"/>
              </a:highlight>
            </a:endParaRPr>
          </a:p>
        </p:txBody>
      </p:sp>
      <p:pic>
        <p:nvPicPr>
          <p:cNvPr id="23" name="Graphic 22" descr="Folder Search outline">
            <a:extLst>
              <a:ext uri="{FF2B5EF4-FFF2-40B4-BE49-F238E27FC236}">
                <a16:creationId xmlns:a16="http://schemas.microsoft.com/office/drawing/2014/main" id="{4F47ECD1-AEE4-E462-71FE-AFD0C864FD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8604" y="1723517"/>
            <a:ext cx="540000" cy="540000"/>
          </a:xfrm>
          <a:prstGeom prst="rect">
            <a:avLst/>
          </a:prstGeom>
        </p:spPr>
      </p:pic>
      <p:sp>
        <p:nvSpPr>
          <p:cNvPr id="28" name="Google Shape;847;p29">
            <a:extLst>
              <a:ext uri="{FF2B5EF4-FFF2-40B4-BE49-F238E27FC236}">
                <a16:creationId xmlns:a16="http://schemas.microsoft.com/office/drawing/2014/main" id="{B6D26167-27C4-C8C2-1C68-80E7307FF83B}"/>
              </a:ext>
            </a:extLst>
          </p:cNvPr>
          <p:cNvSpPr txBox="1"/>
          <p:nvPr/>
        </p:nvSpPr>
        <p:spPr>
          <a:xfrm>
            <a:off x="901242" y="1262077"/>
            <a:ext cx="6192502" cy="5407080"/>
          </a:xfrm>
          <a:prstGeom prst="rect">
            <a:avLst/>
          </a:prstGeom>
          <a:noFill/>
          <a:ln>
            <a:noFill/>
          </a:ln>
        </p:spPr>
        <p:txBody>
          <a:bodyPr spcFirstLastPara="1" wrap="square" lIns="0" tIns="180000" rIns="0" bIns="0" anchor="t" anchorCtr="0">
            <a:noAutofit/>
          </a:bodyPr>
          <a:lstStyle/>
          <a:p>
            <a:r>
              <a:rPr lang="da-DK" sz="2200" b="1" dirty="0">
                <a:solidFill>
                  <a:srgbClr val="273F68"/>
                </a:solidFill>
                <a:latin typeface="Amatic SC"/>
                <a:cs typeface="Amatic SC"/>
                <a:sym typeface="Quicksand"/>
              </a:rPr>
              <a:t>Forslag til proces: </a:t>
            </a:r>
          </a:p>
          <a:p>
            <a:endParaRPr lang="da-DK" sz="1400" dirty="0">
              <a:latin typeface="Quicksand" panose="020B0604020202020204"/>
              <a:ea typeface="Quicksand" panose="020B0604020202020204"/>
              <a:cs typeface="Quicksand" panose="020B0604020202020204" charset="0"/>
              <a:sym typeface="Quicksand"/>
            </a:endParaRPr>
          </a:p>
          <a:p>
            <a:pPr lvl="1"/>
            <a:r>
              <a:rPr lang="da-DK" sz="1400" b="1" dirty="0">
                <a:latin typeface="Quicksand" panose="020B0604020202020204"/>
                <a:ea typeface="Quicksand" panose="020B0604020202020204"/>
                <a:cs typeface="Quicksand" panose="020B0604020202020204" charset="0"/>
                <a:sym typeface="Quicksand"/>
              </a:rPr>
              <a:t>Under</a:t>
            </a:r>
            <a:r>
              <a:rPr lang="da-DK" sz="1400" dirty="0">
                <a:latin typeface="Quicksand" panose="020B0604020202020204"/>
                <a:ea typeface="Quicksand" panose="020B0604020202020204"/>
                <a:cs typeface="Quicksand" panose="020B0604020202020204" charset="0"/>
                <a:sym typeface="Quicksand"/>
              </a:rPr>
              <a:t> </a:t>
            </a:r>
            <a:r>
              <a:rPr lang="da-DK" sz="1400" b="1" dirty="0">
                <a:latin typeface="Quicksand" panose="020B0604020202020204"/>
                <a:ea typeface="Quicksand" panose="020B0604020202020204"/>
                <a:cs typeface="Quicksand" panose="020B0604020202020204" charset="0"/>
                <a:sym typeface="Quicksand"/>
              </a:rPr>
              <a:t>skoleudviklingssamtalen</a:t>
            </a:r>
            <a:r>
              <a:rPr lang="da-DK" sz="1400" dirty="0">
                <a:latin typeface="Quicksand" panose="020B0604020202020204"/>
                <a:ea typeface="Quicksand" panose="020B0604020202020204"/>
                <a:cs typeface="Quicksand" panose="020B0604020202020204" charset="0"/>
                <a:sym typeface="Quicksand"/>
              </a:rPr>
              <a:t> mellem ledelsen og forvaltningen indleder forvaltningen en snak om, hvordan ledelsen kan sætte endnu mere fokus på at understøtte det gode teamsamarbejde. Fx gennem spørgsmål som: </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tegn ser I på, at I lykkes med at skabe gode samarbejder i teamene?</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evaluerer I løbende teamsamarbejdet i de enkelte teams sammen med teamene? </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understøtter I, at teamene prioriterer tid til at reflektere over praksis frem for kun at tale om ‘drift’?</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udfordringer oplever I, når I skal understøtte, at skolens teams samarbejder som professionelle læringsfællesskaber?</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refleksioner gør I jer, når I ser data i jeres egen skolerapport?</a:t>
            </a:r>
          </a:p>
          <a:p>
            <a:pPr lvl="1"/>
            <a:endParaRPr lang="da-DK" sz="1400" dirty="0">
              <a:latin typeface="Quicksand" panose="020B0604020202020204"/>
              <a:ea typeface="Quicksand" panose="020B0604020202020204"/>
              <a:cs typeface="Quicksand" panose="020B0604020202020204" charset="0"/>
              <a:sym typeface="Quicksand"/>
            </a:endParaRPr>
          </a:p>
          <a:p>
            <a:pPr lvl="1"/>
            <a:r>
              <a:rPr lang="da-DK" sz="1400" dirty="0">
                <a:latin typeface="Quicksand" panose="020B0604020202020204"/>
              </a:rPr>
              <a:t>Forvaltningen og ledelsen sætter på baggrund af snakken fokus på de </a:t>
            </a:r>
            <a:br>
              <a:rPr lang="da-DK" sz="1400" dirty="0">
                <a:latin typeface="Quicksand" panose="020B0604020202020204"/>
              </a:rPr>
            </a:br>
            <a:r>
              <a:rPr lang="da-DK" sz="1400" b="1" dirty="0">
                <a:latin typeface="Quicksand" panose="020B0604020202020204"/>
              </a:rPr>
              <a:t>næste gode skridt </a:t>
            </a:r>
            <a:r>
              <a:rPr lang="da-DK" sz="1400" dirty="0">
                <a:latin typeface="Quicksand" panose="020B0604020202020204"/>
              </a:rPr>
              <a:t>i arbejdet med at styrke det professionelle </a:t>
            </a:r>
            <a:br>
              <a:rPr lang="da-DK" sz="1400" dirty="0">
                <a:latin typeface="Quicksand" panose="020B0604020202020204"/>
              </a:rPr>
            </a:br>
            <a:r>
              <a:rPr lang="da-DK" sz="1400" dirty="0">
                <a:latin typeface="Quicksand" panose="020B0604020202020204"/>
              </a:rPr>
              <a:t>teamsamarbejde på skolen.</a:t>
            </a:r>
          </a:p>
          <a:p>
            <a:pPr lvl="1"/>
            <a:endParaRPr lang="da-DK" sz="1400" dirty="0">
              <a:latin typeface="Quicksand" panose="020B0604020202020204"/>
              <a:ea typeface="Quicksand" panose="020B0604020202020204"/>
              <a:cs typeface="Quicksand" panose="020B0604020202020204" charset="0"/>
              <a:sym typeface="Quicksand"/>
            </a:endParaRPr>
          </a:p>
          <a:p>
            <a:pPr lvl="1"/>
            <a:r>
              <a:rPr lang="da-DK" sz="1400" dirty="0">
                <a:latin typeface="Quicksand" panose="020B0604020202020204"/>
                <a:ea typeface="Quicksand" panose="020B0604020202020204"/>
                <a:cs typeface="Quicksand" panose="020B0604020202020204" charset="0"/>
                <a:sym typeface="Quicksand"/>
              </a:rPr>
              <a:t>Aftal sammen, hvordan og hvornår I vil </a:t>
            </a:r>
            <a:r>
              <a:rPr lang="da-DK" sz="1400" b="1" dirty="0">
                <a:latin typeface="Quicksand" panose="020B0604020202020204"/>
                <a:ea typeface="Quicksand" panose="020B0604020202020204"/>
                <a:cs typeface="Quicksand" panose="020B0604020202020204" charset="0"/>
                <a:sym typeface="Quicksand"/>
              </a:rPr>
              <a:t>følge</a:t>
            </a:r>
            <a:r>
              <a:rPr lang="da-DK" sz="1400" dirty="0">
                <a:latin typeface="Quicksand" panose="020B0604020202020204"/>
                <a:ea typeface="Quicksand" panose="020B0604020202020204"/>
                <a:cs typeface="Quicksand" panose="020B0604020202020204" charset="0"/>
                <a:sym typeface="Quicksand"/>
              </a:rPr>
              <a:t> </a:t>
            </a:r>
            <a:r>
              <a:rPr lang="da-DK" sz="1400" b="1" dirty="0">
                <a:latin typeface="Quicksand" panose="020B0604020202020204"/>
                <a:ea typeface="Quicksand" panose="020B0604020202020204"/>
                <a:cs typeface="Quicksand" panose="020B0604020202020204" charset="0"/>
                <a:sym typeface="Quicksand"/>
              </a:rPr>
              <a:t>op</a:t>
            </a:r>
            <a:r>
              <a:rPr lang="da-DK" sz="1400" dirty="0">
                <a:latin typeface="Quicksand" panose="020B0604020202020204"/>
                <a:ea typeface="Quicksand" panose="020B0604020202020204"/>
                <a:cs typeface="Quicksand" panose="020B0604020202020204" charset="0"/>
                <a:sym typeface="Quicksand"/>
              </a:rPr>
              <a:t> på jeres drøftelser.</a:t>
            </a:r>
            <a:br>
              <a:rPr lang="da-DK" sz="1400"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pPr lvl="1"/>
            <a:r>
              <a:rPr lang="da-DK" sz="1400" dirty="0">
                <a:latin typeface="Quicksand" panose="020B0604020202020204"/>
              </a:rPr>
              <a:t>På næste side fremgår eksempel på, hvordan ledelsen kan evaluere teamsamarbejdet med det enkelte team på skolen.</a:t>
            </a:r>
            <a:br>
              <a:rPr lang="da-DK" sz="1400"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pPr lvl="1"/>
            <a:endParaRPr lang="da-DK" sz="1500" dirty="0">
              <a:latin typeface="Quicksand" panose="020B0604020202020204" charset="0"/>
              <a:ea typeface="Quicksand"/>
              <a:cs typeface="Quicksand" panose="020B0604020202020204" charset="0"/>
              <a:sym typeface="Quicksand"/>
            </a:endParaRPr>
          </a:p>
          <a:p>
            <a:pPr lvl="1"/>
            <a:endParaRPr lang="da-DK" sz="1500" dirty="0">
              <a:latin typeface="Quicksand" panose="020B0604020202020204" charset="0"/>
              <a:ea typeface="Quicksand"/>
              <a:cs typeface="Quicksand" panose="020B0604020202020204" charset="0"/>
              <a:sym typeface="Quicksand"/>
            </a:endParaRPr>
          </a:p>
          <a:p>
            <a:pPr lvl="1"/>
            <a:endParaRPr lang="da-DK" sz="1500" dirty="0">
              <a:latin typeface="Quicksand" panose="020B0604020202020204" charset="0"/>
              <a:ea typeface="Quicksand"/>
              <a:cs typeface="Quicksand" panose="020B0604020202020204" charset="0"/>
              <a:sym typeface="Quicksand"/>
            </a:endParaRPr>
          </a:p>
          <a:p>
            <a:endParaRPr lang="da-DK" sz="1600" dirty="0">
              <a:latin typeface="Quicksand" panose="020B0604020202020204" charset="0"/>
              <a:ea typeface="Quicksand"/>
              <a:cs typeface="Quicksand" panose="020B0604020202020204" charset="0"/>
              <a:sym typeface="Quicksand"/>
            </a:endParaRPr>
          </a:p>
          <a:p>
            <a:pPr lvl="0" algn="l">
              <a:lnSpc>
                <a:spcPct val="150000"/>
              </a:lnSpc>
              <a:spcBef>
                <a:spcPts val="0"/>
              </a:spcBef>
              <a:spcAft>
                <a:spcPts val="0"/>
              </a:spcAft>
            </a:pPr>
            <a:endParaRPr lang="da-DK" sz="1600" dirty="0">
              <a:latin typeface="Quicksand"/>
              <a:ea typeface="Quicksand"/>
              <a:cs typeface="Quicksand"/>
              <a:sym typeface="Quicksand"/>
            </a:endParaRPr>
          </a:p>
          <a:p>
            <a:pPr lvl="0" algn="l">
              <a:lnSpc>
                <a:spcPct val="150000"/>
              </a:lnSpc>
              <a:spcBef>
                <a:spcPts val="0"/>
              </a:spcBef>
              <a:spcAft>
                <a:spcPts val="0"/>
              </a:spcAft>
            </a:pPr>
            <a:endParaRPr lang="da-DK" dirty="0">
              <a:latin typeface="Quicksand"/>
              <a:ea typeface="Quicksand"/>
              <a:cs typeface="Quicksand"/>
              <a:sym typeface="Quicksand"/>
            </a:endParaRPr>
          </a:p>
        </p:txBody>
      </p:sp>
      <p:sp>
        <p:nvSpPr>
          <p:cNvPr id="29" name="Oval 28">
            <a:extLst>
              <a:ext uri="{FF2B5EF4-FFF2-40B4-BE49-F238E27FC236}">
                <a16:creationId xmlns:a16="http://schemas.microsoft.com/office/drawing/2014/main" id="{A2D767FF-8656-29A8-D854-3F1E123C9E4F}"/>
              </a:ext>
            </a:extLst>
          </p:cNvPr>
          <p:cNvSpPr/>
          <p:nvPr/>
        </p:nvSpPr>
        <p:spPr>
          <a:xfrm>
            <a:off x="901242" y="1921673"/>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30" name="Oval 29">
            <a:extLst>
              <a:ext uri="{FF2B5EF4-FFF2-40B4-BE49-F238E27FC236}">
                <a16:creationId xmlns:a16="http://schemas.microsoft.com/office/drawing/2014/main" id="{CDB36640-FCEF-F4EB-BEC1-73AFE37132E1}"/>
              </a:ext>
            </a:extLst>
          </p:cNvPr>
          <p:cNvSpPr/>
          <p:nvPr/>
        </p:nvSpPr>
        <p:spPr>
          <a:xfrm>
            <a:off x="901242" y="4688153"/>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2</a:t>
            </a:r>
            <a:endParaRPr lang="da-DK" sz="2000" noProof="0" dirty="0">
              <a:latin typeface="Quicksand" panose="020B0604020202020204" charset="0"/>
              <a:cs typeface="Quicksand" panose="020B0604020202020204" charset="0"/>
            </a:endParaRPr>
          </a:p>
        </p:txBody>
      </p:sp>
      <p:sp>
        <p:nvSpPr>
          <p:cNvPr id="31" name="Oval 30">
            <a:extLst>
              <a:ext uri="{FF2B5EF4-FFF2-40B4-BE49-F238E27FC236}">
                <a16:creationId xmlns:a16="http://schemas.microsoft.com/office/drawing/2014/main" id="{F0BBDC9C-76F2-B524-F8A3-3C56ACDF9ECA}"/>
              </a:ext>
            </a:extLst>
          </p:cNvPr>
          <p:cNvSpPr/>
          <p:nvPr/>
        </p:nvSpPr>
        <p:spPr>
          <a:xfrm>
            <a:off x="901242" y="5519904"/>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3</a:t>
            </a:r>
            <a:endParaRPr lang="da-DK" sz="2000" noProof="0" dirty="0">
              <a:latin typeface="Quicksand" panose="020B0604020202020204" charset="0"/>
              <a:cs typeface="Quicksand" panose="020B0604020202020204" charset="0"/>
            </a:endParaRPr>
          </a:p>
        </p:txBody>
      </p:sp>
      <p:pic>
        <p:nvPicPr>
          <p:cNvPr id="32" name="Graphic 31" descr="Handshake outline">
            <a:extLst>
              <a:ext uri="{FF2B5EF4-FFF2-40B4-BE49-F238E27FC236}">
                <a16:creationId xmlns:a16="http://schemas.microsoft.com/office/drawing/2014/main" id="{B235FEFC-8700-D0E4-8BC3-49923EFBAC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06318" y="347677"/>
            <a:ext cx="914400" cy="914400"/>
          </a:xfrm>
          <a:prstGeom prst="rect">
            <a:avLst/>
          </a:prstGeom>
        </p:spPr>
      </p:pic>
      <p:sp>
        <p:nvSpPr>
          <p:cNvPr id="2" name="Oval 1">
            <a:extLst>
              <a:ext uri="{FF2B5EF4-FFF2-40B4-BE49-F238E27FC236}">
                <a16:creationId xmlns:a16="http://schemas.microsoft.com/office/drawing/2014/main" id="{8D9F6A46-A833-CAA2-A138-EFB3A99A61CD}"/>
              </a:ext>
            </a:extLst>
          </p:cNvPr>
          <p:cNvSpPr/>
          <p:nvPr/>
        </p:nvSpPr>
        <p:spPr>
          <a:xfrm>
            <a:off x="901242" y="5975493"/>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latin typeface="Quicksand" panose="020B0604020202020204" charset="0"/>
                <a:cs typeface="Quicksand" panose="020B0604020202020204" charset="0"/>
              </a:rPr>
              <a:t>4</a:t>
            </a:r>
            <a:endParaRPr lang="da-DK" sz="2000" noProof="0" dirty="0">
              <a:latin typeface="Quicksand" panose="020B0604020202020204" charset="0"/>
              <a:cs typeface="Quicksand" panose="020B0604020202020204" charset="0"/>
            </a:endParaRPr>
          </a:p>
        </p:txBody>
      </p:sp>
    </p:spTree>
    <p:extLst>
      <p:ext uri="{BB962C8B-B14F-4D97-AF65-F5344CB8AC3E}">
        <p14:creationId xmlns:p14="http://schemas.microsoft.com/office/powerpoint/2010/main" val="342820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13</a:t>
            </a:fld>
            <a:endParaRPr lang="da-DK"/>
          </a:p>
        </p:txBody>
      </p:sp>
      <p:sp>
        <p:nvSpPr>
          <p:cNvPr id="2" name="Google Shape;843;p29">
            <a:extLst>
              <a:ext uri="{FF2B5EF4-FFF2-40B4-BE49-F238E27FC236}">
                <a16:creationId xmlns:a16="http://schemas.microsoft.com/office/drawing/2014/main" id="{0524E856-2585-CE80-CD30-A2732846480B}"/>
              </a:ext>
            </a:extLst>
          </p:cNvPr>
          <p:cNvSpPr/>
          <p:nvPr/>
        </p:nvSpPr>
        <p:spPr>
          <a:xfrm>
            <a:off x="0" y="347492"/>
            <a:ext cx="12191999" cy="856994"/>
          </a:xfrm>
          <a:prstGeom prst="rect">
            <a:avLst/>
          </a:prstGeom>
          <a:solidFill>
            <a:schemeClr val="accent2"/>
          </a:solidFill>
          <a:ln>
            <a:noFill/>
          </a:ln>
        </p:spPr>
        <p:txBody>
          <a:bodyPr spcFirstLastPara="1" wrap="square" lIns="91425" tIns="0" rIns="91425" bIns="0" anchor="ctr" anchorCtr="0">
            <a:noAutofit/>
          </a:bodyPr>
          <a:lstStyle/>
          <a:p>
            <a:pPr algn="ctr"/>
            <a:r>
              <a:rPr lang="da-DK" sz="4000" b="1" dirty="0">
                <a:solidFill>
                  <a:schemeClr val="bg1"/>
                </a:solidFill>
                <a:latin typeface="Amatic SC" panose="00000500000000000000" pitchFamily="2" charset="-79"/>
                <a:cs typeface="Amatic SC" panose="00000500000000000000" pitchFamily="2" charset="-79"/>
              </a:rPr>
              <a:t>Sæt fokus på teamsamarbejdet</a:t>
            </a:r>
          </a:p>
        </p:txBody>
      </p:sp>
      <p:sp>
        <p:nvSpPr>
          <p:cNvPr id="21" name="TextBox 20">
            <a:extLst>
              <a:ext uri="{FF2B5EF4-FFF2-40B4-BE49-F238E27FC236}">
                <a16:creationId xmlns:a16="http://schemas.microsoft.com/office/drawing/2014/main" id="{39B6D923-4774-F051-0402-6F5501CAB4AA}"/>
              </a:ext>
            </a:extLst>
          </p:cNvPr>
          <p:cNvSpPr txBox="1"/>
          <p:nvPr/>
        </p:nvSpPr>
        <p:spPr>
          <a:xfrm>
            <a:off x="1380982" y="1948214"/>
            <a:ext cx="9254188" cy="3631763"/>
          </a:xfrm>
          <a:prstGeom prst="rect">
            <a:avLst/>
          </a:prstGeom>
          <a:noFill/>
        </p:spPr>
        <p:txBody>
          <a:bodyPr wrap="square" lIns="0" tIns="0" rIns="0" bIns="0">
            <a:spAutoFit/>
          </a:bodyPr>
          <a:lstStyle/>
          <a:p>
            <a:r>
              <a:rPr lang="da-DK" sz="1400" dirty="0">
                <a:latin typeface="Quicksand" panose="020B0604020202020204"/>
                <a:ea typeface="Quicksand" panose="020B0604020202020204"/>
                <a:cs typeface="Quicksand" panose="020B0604020202020204" charset="0"/>
                <a:sym typeface="Quicksand"/>
              </a:rPr>
              <a:t>Ledelsen og pædagogisk personale kan sammen evaluere samarbejdet i teamene (fx en gang halvårligt) </a:t>
            </a:r>
            <a:br>
              <a:rPr lang="da-DK" sz="1400" dirty="0">
                <a:latin typeface="Quicksand" panose="020B0604020202020204"/>
                <a:ea typeface="Quicksand" panose="020B0604020202020204"/>
                <a:cs typeface="Quicksand" panose="020B0604020202020204" charset="0"/>
                <a:sym typeface="Quicksand"/>
              </a:rPr>
            </a:br>
            <a:r>
              <a:rPr lang="da-DK" sz="1400" dirty="0">
                <a:latin typeface="Quicksand" panose="020B0604020202020204"/>
                <a:ea typeface="Quicksand" panose="020B0604020202020204"/>
                <a:cs typeface="Quicksand" panose="020B0604020202020204" charset="0"/>
                <a:sym typeface="Quicksand"/>
              </a:rPr>
              <a:t>gennem arbejdet med et spindelvæv: </a:t>
            </a:r>
            <a:br>
              <a:rPr lang="da-DK" sz="1400"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r>
              <a:rPr lang="da-DK" sz="1400" b="1" dirty="0">
                <a:latin typeface="Quicksand" panose="020B0604020202020204"/>
                <a:ea typeface="Quicksand" panose="020B0604020202020204"/>
                <a:cs typeface="Quicksand" panose="020B0604020202020204" charset="0"/>
                <a:sym typeface="Quicksand"/>
              </a:rPr>
              <a:t>Præsenter </a:t>
            </a:r>
            <a:r>
              <a:rPr lang="da-DK" sz="1400" dirty="0">
                <a:latin typeface="Quicksand" panose="020B0604020202020204"/>
                <a:ea typeface="Quicksand" panose="020B0604020202020204"/>
                <a:cs typeface="Quicksand" panose="020B0604020202020204" charset="0"/>
                <a:sym typeface="Quicksand"/>
              </a:rPr>
              <a:t>de fem forskellige udsagn i spindelvævet for teamet (se skabelon på næste side).</a:t>
            </a:r>
            <a:br>
              <a:rPr lang="da-DK" sz="1400" b="1"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r>
              <a:rPr lang="da-DK" sz="1400" dirty="0">
                <a:effectLst/>
                <a:latin typeface="Quicksand" panose="020B0604020202020204"/>
                <a:ea typeface="Calibri" panose="020F0502020204030204" pitchFamily="34" charset="0"/>
                <a:cs typeface="Arial" panose="020B0604020202020204" pitchFamily="34" charset="0"/>
              </a:rPr>
              <a:t>Teammedlemmerne udfylder hver især et spindelvæv, hvorefter ledelsen spørger ind til hver enkelt dimension: </a:t>
            </a:r>
          </a:p>
          <a:p>
            <a:pPr marL="452438" lvl="1" indent="-227013">
              <a:spcAft>
                <a:spcPts val="800"/>
              </a:spcAft>
              <a:buFont typeface="+mj-lt"/>
              <a:buAutoNum type="alphaLcPeriod"/>
            </a:pPr>
            <a:r>
              <a:rPr lang="da-DK" sz="1400" b="1" dirty="0">
                <a:effectLst/>
                <a:latin typeface="Quicksand" panose="020B0604020202020204"/>
                <a:ea typeface="Calibri" panose="020F0502020204030204" pitchFamily="34" charset="0"/>
                <a:cs typeface="Arial" panose="020B0604020202020204" pitchFamily="34" charset="0"/>
              </a:rPr>
              <a:t>Hvor</a:t>
            </a:r>
            <a:r>
              <a:rPr lang="da-DK" sz="1400" dirty="0">
                <a:effectLst/>
                <a:latin typeface="Quicksand" panose="020B0604020202020204"/>
                <a:ea typeface="Calibri" panose="020F0502020204030204" pitchFamily="34" charset="0"/>
                <a:cs typeface="Arial" panose="020B0604020202020204" pitchFamily="34" charset="0"/>
              </a:rPr>
              <a:t> vurderer I, at jeres praksis placerer sig? </a:t>
            </a:r>
          </a:p>
          <a:p>
            <a:pPr marL="452438" lvl="1" indent="-227013">
              <a:buFont typeface="+mj-lt"/>
              <a:buAutoNum type="alphaLcPeriod"/>
            </a:pPr>
            <a:r>
              <a:rPr lang="da-DK" sz="1400" b="1" dirty="0">
                <a:latin typeface="Quicksand" panose="020B0604020202020204"/>
                <a:ea typeface="Calibri" panose="020F0502020204030204" pitchFamily="34" charset="0"/>
                <a:cs typeface="Arial" panose="020B0604020202020204" pitchFamily="34" charset="0"/>
              </a:rPr>
              <a:t>Hvorfor</a:t>
            </a:r>
            <a:r>
              <a:rPr lang="da-DK" sz="1400" dirty="0">
                <a:latin typeface="Quicksand" panose="020B0604020202020204"/>
                <a:ea typeface="Calibri" panose="020F0502020204030204" pitchFamily="34" charset="0"/>
                <a:cs typeface="Arial" panose="020B0604020202020204" pitchFamily="34" charset="0"/>
              </a:rPr>
              <a:t> vurderer I, at jeres praksis placerer sig der?</a:t>
            </a:r>
          </a:p>
          <a:p>
            <a:pPr marL="668338" lvl="2" indent="-215900">
              <a:spcBef>
                <a:spcPts val="300"/>
              </a:spcBef>
              <a:buAutoNum type="arabicPeriod"/>
            </a:pPr>
            <a:r>
              <a:rPr lang="da-DK" sz="1400" dirty="0">
                <a:latin typeface="Quicksand" panose="020B0604020202020204"/>
              </a:rPr>
              <a:t>Kan I komme med eksempler fra hverdagen, hvor det kommer til udtryk? </a:t>
            </a:r>
          </a:p>
          <a:p>
            <a:pPr marL="668338" lvl="2" indent="-215900">
              <a:spcBef>
                <a:spcPts val="300"/>
              </a:spcBef>
              <a:buAutoNum type="arabicPeriod"/>
            </a:pPr>
            <a:r>
              <a:rPr lang="da-DK" sz="1400" dirty="0">
                <a:latin typeface="Quicksand" panose="020B0604020202020204"/>
              </a:rPr>
              <a:t>Hvad skal I som team gøre anderledes, hvis I skal styrke jeres praksis inden for dette område?</a:t>
            </a:r>
          </a:p>
          <a:p>
            <a:pPr marL="452438" lvl="2" indent="-227013"/>
            <a:endParaRPr lang="da-DK" sz="1400" dirty="0">
              <a:latin typeface="Quicksand" panose="020B0604020202020204"/>
            </a:endParaRPr>
          </a:p>
          <a:p>
            <a:pPr marL="452438" lvl="1" indent="-227013">
              <a:spcAft>
                <a:spcPts val="800"/>
              </a:spcAft>
              <a:buFont typeface="+mj-lt"/>
              <a:buAutoNum type="alphaLcPeriod"/>
            </a:pPr>
            <a:r>
              <a:rPr lang="da-DK" sz="1400" b="1" dirty="0">
                <a:effectLst/>
                <a:latin typeface="Quicksand" panose="020B0604020202020204"/>
                <a:ea typeface="Calibri" panose="020F0502020204030204" pitchFamily="34" charset="0"/>
                <a:cs typeface="Arial" panose="020B0604020202020204" pitchFamily="34" charset="0"/>
              </a:rPr>
              <a:t>Hvad </a:t>
            </a:r>
            <a:r>
              <a:rPr lang="da-DK" sz="1400" dirty="0">
                <a:effectLst/>
                <a:latin typeface="Quicksand" panose="020B0604020202020204"/>
                <a:ea typeface="Calibri" panose="020F0502020204030204" pitchFamily="34" charset="0"/>
                <a:cs typeface="Arial" panose="020B0604020202020204" pitchFamily="34" charset="0"/>
              </a:rPr>
              <a:t>kan I som team gøre for at styrke jeres samarbejde fremadrettet? </a:t>
            </a:r>
            <a:br>
              <a:rPr lang="da-DK" sz="1400" dirty="0">
                <a:effectLst/>
                <a:latin typeface="Quicksand" panose="020B0604020202020204"/>
                <a:ea typeface="Calibri" panose="020F0502020204030204" pitchFamily="34" charset="0"/>
                <a:cs typeface="Arial" panose="020B0604020202020204" pitchFamily="34" charset="0"/>
              </a:rPr>
            </a:br>
            <a:r>
              <a:rPr lang="da-DK" sz="1400" dirty="0">
                <a:effectLst/>
                <a:latin typeface="Quicksand" panose="020B0604020202020204"/>
                <a:ea typeface="Calibri" panose="020F0502020204030204" pitchFamily="34" charset="0"/>
                <a:cs typeface="Arial" panose="020B0604020202020204" pitchFamily="34" charset="0"/>
              </a:rPr>
              <a:t>Og hvad kan I som ledelse gøre for at understøtte det?</a:t>
            </a:r>
            <a:br>
              <a:rPr lang="da-DK" sz="1400" dirty="0">
                <a:effectLst/>
                <a:latin typeface="Quicksand" panose="020B0604020202020204"/>
                <a:ea typeface="Calibri" panose="020F0502020204030204" pitchFamily="34" charset="0"/>
                <a:cs typeface="Arial" panose="020B0604020202020204" pitchFamily="34" charset="0"/>
              </a:rPr>
            </a:br>
            <a:endParaRPr lang="da-DK" sz="1400" dirty="0">
              <a:latin typeface="Quicksand" panose="020B0604020202020204"/>
              <a:ea typeface="Quicksand" panose="020B0604020202020204"/>
              <a:cs typeface="Quicksand" panose="020B0604020202020204" charset="0"/>
              <a:sym typeface="Quicksand"/>
            </a:endParaRPr>
          </a:p>
          <a:p>
            <a:r>
              <a:rPr lang="da-DK" sz="1400" b="1" kern="0" dirty="0">
                <a:effectLst/>
                <a:latin typeface="Quicksand" panose="020B0604020202020204"/>
                <a:ea typeface="Calibri" panose="020F0502020204030204" pitchFamily="34" charset="0"/>
                <a:cs typeface="Arial" panose="020B0604020202020204" pitchFamily="34" charset="0"/>
              </a:rPr>
              <a:t>Aftal</a:t>
            </a:r>
            <a:r>
              <a:rPr lang="da-DK" sz="1400" kern="0" dirty="0">
                <a:effectLst/>
                <a:latin typeface="Quicksand" panose="020B0604020202020204"/>
                <a:ea typeface="Calibri" panose="020F0502020204030204" pitchFamily="34" charset="0"/>
                <a:cs typeface="Arial" panose="020B0604020202020204" pitchFamily="34" charset="0"/>
              </a:rPr>
              <a:t>, hvilke områder I særligt vil arbejde med frem mod næste teamudviklingssamtale</a:t>
            </a:r>
            <a:r>
              <a:rPr lang="da-DK" sz="1400" b="1" kern="0" dirty="0">
                <a:effectLst/>
                <a:latin typeface="Quicksand" panose="020B0604020202020204"/>
                <a:ea typeface="Calibri" panose="020F0502020204030204" pitchFamily="34" charset="0"/>
                <a:cs typeface="Arial" panose="020B0604020202020204" pitchFamily="34" charset="0"/>
              </a:rPr>
              <a:t>. </a:t>
            </a:r>
            <a:endParaRPr lang="da-DK" sz="1400" b="1" dirty="0">
              <a:latin typeface="Quicksand" panose="020B0604020202020204" charset="0"/>
              <a:sym typeface="Quicksand"/>
            </a:endParaRPr>
          </a:p>
        </p:txBody>
      </p:sp>
      <p:pic>
        <p:nvPicPr>
          <p:cNvPr id="30" name="Graphic 29" descr="Single gear outline">
            <a:extLst>
              <a:ext uri="{FF2B5EF4-FFF2-40B4-BE49-F238E27FC236}">
                <a16:creationId xmlns:a16="http://schemas.microsoft.com/office/drawing/2014/main" id="{EED5AF45-DDB4-3E2E-98F1-E6ACA8E281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042" y="1456778"/>
            <a:ext cx="540000" cy="540000"/>
          </a:xfrm>
          <a:prstGeom prst="rect">
            <a:avLst/>
          </a:prstGeom>
        </p:spPr>
      </p:pic>
      <p:sp>
        <p:nvSpPr>
          <p:cNvPr id="8" name="TextBox 7">
            <a:extLst>
              <a:ext uri="{FF2B5EF4-FFF2-40B4-BE49-F238E27FC236}">
                <a16:creationId xmlns:a16="http://schemas.microsoft.com/office/drawing/2014/main" id="{7B8FE8C6-EDF6-8A2A-05C8-FC792A28C20E}"/>
              </a:ext>
            </a:extLst>
          </p:cNvPr>
          <p:cNvSpPr txBox="1"/>
          <p:nvPr/>
        </p:nvSpPr>
        <p:spPr>
          <a:xfrm>
            <a:off x="1380981" y="1542112"/>
            <a:ext cx="5444243" cy="276999"/>
          </a:xfrm>
          <a:prstGeom prst="rect">
            <a:avLst/>
          </a:prstGeom>
          <a:noFill/>
        </p:spPr>
        <p:txBody>
          <a:bodyPr wrap="square" lIns="0" tIns="0" rIns="0" bIns="0">
            <a:spAutoFit/>
          </a:bodyPr>
          <a:lstStyle/>
          <a:p>
            <a:r>
              <a:rPr lang="da-DK" sz="1800" b="1">
                <a:latin typeface="Quicksand" panose="020B0604020202020204" charset="0"/>
                <a:ea typeface="Quicksand"/>
                <a:cs typeface="Quicksand" panose="020B0604020202020204" charset="0"/>
                <a:sym typeface="Quicksand"/>
              </a:rPr>
              <a:t>Greb til at evaluere samarbejdet i teamene:</a:t>
            </a:r>
          </a:p>
        </p:txBody>
      </p:sp>
      <p:pic>
        <p:nvPicPr>
          <p:cNvPr id="3" name="Graphic 2" descr="Handshake outline">
            <a:extLst>
              <a:ext uri="{FF2B5EF4-FFF2-40B4-BE49-F238E27FC236}">
                <a16:creationId xmlns:a16="http://schemas.microsoft.com/office/drawing/2014/main" id="{8CAE3C52-DDEF-AB2A-AD71-26F1EB7B1F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06318" y="347677"/>
            <a:ext cx="914400" cy="914400"/>
          </a:xfrm>
          <a:prstGeom prst="rect">
            <a:avLst/>
          </a:prstGeom>
        </p:spPr>
      </p:pic>
      <p:sp>
        <p:nvSpPr>
          <p:cNvPr id="10" name="Oval 19">
            <a:extLst>
              <a:ext uri="{FF2B5EF4-FFF2-40B4-BE49-F238E27FC236}">
                <a16:creationId xmlns:a16="http://schemas.microsoft.com/office/drawing/2014/main" id="{496C0E2E-AFC3-049E-D556-54C664111694}"/>
              </a:ext>
            </a:extLst>
          </p:cNvPr>
          <p:cNvSpPr/>
          <p:nvPr/>
        </p:nvSpPr>
        <p:spPr>
          <a:xfrm>
            <a:off x="901242" y="2508247"/>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11" name="Oval 20">
            <a:extLst>
              <a:ext uri="{FF2B5EF4-FFF2-40B4-BE49-F238E27FC236}">
                <a16:creationId xmlns:a16="http://schemas.microsoft.com/office/drawing/2014/main" id="{ADE3E42E-A25F-B3F0-9B05-0B380B28859C}"/>
              </a:ext>
            </a:extLst>
          </p:cNvPr>
          <p:cNvSpPr/>
          <p:nvPr/>
        </p:nvSpPr>
        <p:spPr>
          <a:xfrm>
            <a:off x="901242" y="2960524"/>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2" name="Oval 1">
            <a:extLst>
              <a:ext uri="{FF2B5EF4-FFF2-40B4-BE49-F238E27FC236}">
                <a16:creationId xmlns:a16="http://schemas.microsoft.com/office/drawing/2014/main" id="{A89468B0-F6AE-8980-9C5E-590D253D58BA}"/>
              </a:ext>
            </a:extLst>
          </p:cNvPr>
          <p:cNvSpPr/>
          <p:nvPr/>
        </p:nvSpPr>
        <p:spPr>
          <a:xfrm>
            <a:off x="901242" y="5158929"/>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Tree>
    <p:extLst>
      <p:ext uri="{BB962C8B-B14F-4D97-AF65-F5344CB8AC3E}">
        <p14:creationId xmlns:p14="http://schemas.microsoft.com/office/powerpoint/2010/main" val="286678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3CA7AC5-366E-03CC-9FE0-224D22DDF317}"/>
              </a:ext>
            </a:extLst>
          </p:cNvPr>
          <p:cNvCxnSpPr>
            <a:cxnSpLocks/>
            <a:endCxn id="23" idx="5"/>
          </p:cNvCxnSpPr>
          <p:nvPr/>
        </p:nvCxnSpPr>
        <p:spPr>
          <a:xfrm>
            <a:off x="6214126" y="3471079"/>
            <a:ext cx="1923100" cy="1916396"/>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9C60A940-4F06-498E-1C12-C3DD72FF094B}"/>
              </a:ext>
            </a:extLst>
          </p:cNvPr>
          <p:cNvSpPr/>
          <p:nvPr/>
        </p:nvSpPr>
        <p:spPr>
          <a:xfrm>
            <a:off x="3798038" y="1048287"/>
            <a:ext cx="4860000" cy="486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 name="Straight Connector 5">
            <a:extLst>
              <a:ext uri="{FF2B5EF4-FFF2-40B4-BE49-F238E27FC236}">
                <a16:creationId xmlns:a16="http://schemas.microsoft.com/office/drawing/2014/main" id="{9703DBD4-DE97-C197-C7E9-7472DB505D95}"/>
              </a:ext>
            </a:extLst>
          </p:cNvPr>
          <p:cNvCxnSpPr>
            <a:cxnSpLocks/>
            <a:endCxn id="107" idx="0"/>
          </p:cNvCxnSpPr>
          <p:nvPr/>
        </p:nvCxnSpPr>
        <p:spPr>
          <a:xfrm>
            <a:off x="6198931" y="778287"/>
            <a:ext cx="19613" cy="2609559"/>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D245C3C-C133-5648-4221-DCE905DEF356}"/>
              </a:ext>
            </a:extLst>
          </p:cNvPr>
          <p:cNvCxnSpPr>
            <a:cxnSpLocks/>
            <a:stCxn id="23" idx="2"/>
            <a:endCxn id="23" idx="6"/>
          </p:cNvCxnSpPr>
          <p:nvPr/>
        </p:nvCxnSpPr>
        <p:spPr>
          <a:xfrm>
            <a:off x="3528038" y="3478287"/>
            <a:ext cx="5400000"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8E7A926-20CE-E589-73C1-D2F482F62155}"/>
              </a:ext>
            </a:extLst>
          </p:cNvPr>
          <p:cNvCxnSpPr>
            <a:cxnSpLocks/>
            <a:stCxn id="23" idx="1"/>
            <a:endCxn id="107" idx="1"/>
          </p:cNvCxnSpPr>
          <p:nvPr/>
        </p:nvCxnSpPr>
        <p:spPr>
          <a:xfrm>
            <a:off x="4318850" y="1569099"/>
            <a:ext cx="1836054" cy="1845107"/>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48441D8-96BC-1B3B-A833-4C978470478E}"/>
              </a:ext>
            </a:extLst>
          </p:cNvPr>
          <p:cNvCxnSpPr>
            <a:cxnSpLocks/>
            <a:stCxn id="107" idx="3"/>
            <a:endCxn id="23" idx="7"/>
          </p:cNvCxnSpPr>
          <p:nvPr/>
        </p:nvCxnSpPr>
        <p:spPr>
          <a:xfrm flipV="1">
            <a:off x="6154904" y="1569099"/>
            <a:ext cx="1982322" cy="1972387"/>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2D1FFDDE-8B81-CD59-1B40-2422F1798D23}"/>
              </a:ext>
            </a:extLst>
          </p:cNvPr>
          <p:cNvSpPr/>
          <p:nvPr/>
        </p:nvSpPr>
        <p:spPr>
          <a:xfrm>
            <a:off x="4068038" y="1318287"/>
            <a:ext cx="4320000" cy="432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Oval 10">
            <a:extLst>
              <a:ext uri="{FF2B5EF4-FFF2-40B4-BE49-F238E27FC236}">
                <a16:creationId xmlns:a16="http://schemas.microsoft.com/office/drawing/2014/main" id="{8192CC9F-8266-8707-C6FB-326A09EDE830}"/>
              </a:ext>
            </a:extLst>
          </p:cNvPr>
          <p:cNvSpPr/>
          <p:nvPr/>
        </p:nvSpPr>
        <p:spPr>
          <a:xfrm>
            <a:off x="4338038" y="1588287"/>
            <a:ext cx="3780000" cy="378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2" name="Oval 11">
            <a:extLst>
              <a:ext uri="{FF2B5EF4-FFF2-40B4-BE49-F238E27FC236}">
                <a16:creationId xmlns:a16="http://schemas.microsoft.com/office/drawing/2014/main" id="{7693AEBC-4DCE-0544-FD4A-DBC5C08BBBD9}"/>
              </a:ext>
            </a:extLst>
          </p:cNvPr>
          <p:cNvSpPr/>
          <p:nvPr/>
        </p:nvSpPr>
        <p:spPr>
          <a:xfrm>
            <a:off x="4608038" y="1858287"/>
            <a:ext cx="3240000" cy="324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3EEF3FCA-6E93-34C8-E36E-B7C9D6981FC6}"/>
              </a:ext>
            </a:extLst>
          </p:cNvPr>
          <p:cNvSpPr/>
          <p:nvPr/>
        </p:nvSpPr>
        <p:spPr>
          <a:xfrm>
            <a:off x="4878038" y="2128287"/>
            <a:ext cx="2700000" cy="270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97FB49C7-B016-B0AC-35AF-052277EA5075}"/>
              </a:ext>
            </a:extLst>
          </p:cNvPr>
          <p:cNvSpPr/>
          <p:nvPr/>
        </p:nvSpPr>
        <p:spPr>
          <a:xfrm>
            <a:off x="5148038" y="2398287"/>
            <a:ext cx="2160000" cy="216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Oval 14">
            <a:extLst>
              <a:ext uri="{FF2B5EF4-FFF2-40B4-BE49-F238E27FC236}">
                <a16:creationId xmlns:a16="http://schemas.microsoft.com/office/drawing/2014/main" id="{83C8CD3B-8E57-7FF5-A649-AADE1865DD77}"/>
              </a:ext>
            </a:extLst>
          </p:cNvPr>
          <p:cNvSpPr/>
          <p:nvPr/>
        </p:nvSpPr>
        <p:spPr>
          <a:xfrm>
            <a:off x="5418038" y="2668287"/>
            <a:ext cx="1620000" cy="162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Oval 15">
            <a:extLst>
              <a:ext uri="{FF2B5EF4-FFF2-40B4-BE49-F238E27FC236}">
                <a16:creationId xmlns:a16="http://schemas.microsoft.com/office/drawing/2014/main" id="{AD9E5682-16FA-CA0F-10F3-00B4DA0B8F76}"/>
              </a:ext>
            </a:extLst>
          </p:cNvPr>
          <p:cNvSpPr/>
          <p:nvPr/>
        </p:nvSpPr>
        <p:spPr>
          <a:xfrm>
            <a:off x="5688038" y="2938287"/>
            <a:ext cx="1080000" cy="108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50E31E9D-C3D0-AC95-E649-2D3697D360D4}"/>
              </a:ext>
            </a:extLst>
          </p:cNvPr>
          <p:cNvSpPr/>
          <p:nvPr/>
        </p:nvSpPr>
        <p:spPr>
          <a:xfrm>
            <a:off x="5958038" y="3208287"/>
            <a:ext cx="540000" cy="54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E9914525-F042-97B3-0A25-242DD4F7FE26}"/>
              </a:ext>
            </a:extLst>
          </p:cNvPr>
          <p:cNvSpPr/>
          <p:nvPr/>
        </p:nvSpPr>
        <p:spPr>
          <a:xfrm>
            <a:off x="4600602"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19" name="Oval 18">
            <a:extLst>
              <a:ext uri="{FF2B5EF4-FFF2-40B4-BE49-F238E27FC236}">
                <a16:creationId xmlns:a16="http://schemas.microsoft.com/office/drawing/2014/main" id="{38A0A2D1-BAAE-3BF4-44A4-C32A24C932AB}"/>
              </a:ext>
            </a:extLst>
          </p:cNvPr>
          <p:cNvSpPr/>
          <p:nvPr/>
        </p:nvSpPr>
        <p:spPr>
          <a:xfrm>
            <a:off x="4319990"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20" name="Oval 19">
            <a:extLst>
              <a:ext uri="{FF2B5EF4-FFF2-40B4-BE49-F238E27FC236}">
                <a16:creationId xmlns:a16="http://schemas.microsoft.com/office/drawing/2014/main" id="{EF65EBDD-531F-E0BD-2523-7B49D30DB742}"/>
              </a:ext>
            </a:extLst>
          </p:cNvPr>
          <p:cNvSpPr/>
          <p:nvPr/>
        </p:nvSpPr>
        <p:spPr>
          <a:xfrm>
            <a:off x="4039378"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21" name="Oval 20">
            <a:extLst>
              <a:ext uri="{FF2B5EF4-FFF2-40B4-BE49-F238E27FC236}">
                <a16:creationId xmlns:a16="http://schemas.microsoft.com/office/drawing/2014/main" id="{44A1E4A0-D846-31D0-3365-A371B7A86C0A}"/>
              </a:ext>
            </a:extLst>
          </p:cNvPr>
          <p:cNvSpPr/>
          <p:nvPr/>
        </p:nvSpPr>
        <p:spPr>
          <a:xfrm>
            <a:off x="3758766"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22" name="Oval 21">
            <a:extLst>
              <a:ext uri="{FF2B5EF4-FFF2-40B4-BE49-F238E27FC236}">
                <a16:creationId xmlns:a16="http://schemas.microsoft.com/office/drawing/2014/main" id="{455FDCCC-3596-32FA-F788-231B3587A9C3}"/>
              </a:ext>
            </a:extLst>
          </p:cNvPr>
          <p:cNvSpPr/>
          <p:nvPr/>
        </p:nvSpPr>
        <p:spPr>
          <a:xfrm>
            <a:off x="3478154"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23" name="Oval 22">
            <a:extLst>
              <a:ext uri="{FF2B5EF4-FFF2-40B4-BE49-F238E27FC236}">
                <a16:creationId xmlns:a16="http://schemas.microsoft.com/office/drawing/2014/main" id="{2404E13A-A558-C11F-A0A9-6559046A720C}"/>
              </a:ext>
            </a:extLst>
          </p:cNvPr>
          <p:cNvSpPr/>
          <p:nvPr/>
        </p:nvSpPr>
        <p:spPr>
          <a:xfrm>
            <a:off x="3528038" y="778287"/>
            <a:ext cx="5400000" cy="5400000"/>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4" name="Oval 23">
            <a:extLst>
              <a:ext uri="{FF2B5EF4-FFF2-40B4-BE49-F238E27FC236}">
                <a16:creationId xmlns:a16="http://schemas.microsoft.com/office/drawing/2014/main" id="{20A4CE4E-91D3-8E0A-28BD-2634829ED44C}"/>
              </a:ext>
            </a:extLst>
          </p:cNvPr>
          <p:cNvSpPr/>
          <p:nvPr/>
        </p:nvSpPr>
        <p:spPr>
          <a:xfrm>
            <a:off x="4881214"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25" name="Oval 24">
            <a:extLst>
              <a:ext uri="{FF2B5EF4-FFF2-40B4-BE49-F238E27FC236}">
                <a16:creationId xmlns:a16="http://schemas.microsoft.com/office/drawing/2014/main" id="{0B817B74-EDBE-12CC-25F9-1B4BFE157ABF}"/>
              </a:ext>
            </a:extLst>
          </p:cNvPr>
          <p:cNvSpPr/>
          <p:nvPr/>
        </p:nvSpPr>
        <p:spPr>
          <a:xfrm>
            <a:off x="5161826"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26" name="Oval 25">
            <a:extLst>
              <a:ext uri="{FF2B5EF4-FFF2-40B4-BE49-F238E27FC236}">
                <a16:creationId xmlns:a16="http://schemas.microsoft.com/office/drawing/2014/main" id="{5262D66D-6744-161F-C33D-50E23D4C34D3}"/>
              </a:ext>
            </a:extLst>
          </p:cNvPr>
          <p:cNvSpPr/>
          <p:nvPr/>
        </p:nvSpPr>
        <p:spPr>
          <a:xfrm>
            <a:off x="5442438"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27" name="Oval 26">
            <a:extLst>
              <a:ext uri="{FF2B5EF4-FFF2-40B4-BE49-F238E27FC236}">
                <a16:creationId xmlns:a16="http://schemas.microsoft.com/office/drawing/2014/main" id="{045BFE1C-1DB3-3303-3B3A-79EC67F1FB2D}"/>
              </a:ext>
            </a:extLst>
          </p:cNvPr>
          <p:cNvSpPr/>
          <p:nvPr/>
        </p:nvSpPr>
        <p:spPr>
          <a:xfrm>
            <a:off x="5712659"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28" name="Oval 27">
            <a:extLst>
              <a:ext uri="{FF2B5EF4-FFF2-40B4-BE49-F238E27FC236}">
                <a16:creationId xmlns:a16="http://schemas.microsoft.com/office/drawing/2014/main" id="{D9F97F19-830C-9021-351A-4F3978F2963D}"/>
              </a:ext>
            </a:extLst>
          </p:cNvPr>
          <p:cNvSpPr/>
          <p:nvPr/>
        </p:nvSpPr>
        <p:spPr>
          <a:xfrm>
            <a:off x="3197542" y="32351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29" name="Oval 28">
            <a:extLst>
              <a:ext uri="{FF2B5EF4-FFF2-40B4-BE49-F238E27FC236}">
                <a16:creationId xmlns:a16="http://schemas.microsoft.com/office/drawing/2014/main" id="{B724FA90-97F8-3C13-1748-C2DC663237E0}"/>
              </a:ext>
            </a:extLst>
          </p:cNvPr>
          <p:cNvSpPr/>
          <p:nvPr/>
        </p:nvSpPr>
        <p:spPr>
          <a:xfrm>
            <a:off x="4078520" y="1302456"/>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30" name="Oval 29">
            <a:extLst>
              <a:ext uri="{FF2B5EF4-FFF2-40B4-BE49-F238E27FC236}">
                <a16:creationId xmlns:a16="http://schemas.microsoft.com/office/drawing/2014/main" id="{317F6541-A045-EFBA-A9AA-2485DF9D1215}"/>
              </a:ext>
            </a:extLst>
          </p:cNvPr>
          <p:cNvSpPr/>
          <p:nvPr/>
        </p:nvSpPr>
        <p:spPr>
          <a:xfrm>
            <a:off x="4319990" y="149104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31" name="Oval 30">
            <a:extLst>
              <a:ext uri="{FF2B5EF4-FFF2-40B4-BE49-F238E27FC236}">
                <a16:creationId xmlns:a16="http://schemas.microsoft.com/office/drawing/2014/main" id="{B1E1D68B-4948-A584-7097-24ADCFE0FBC1}"/>
              </a:ext>
            </a:extLst>
          </p:cNvPr>
          <p:cNvSpPr/>
          <p:nvPr/>
        </p:nvSpPr>
        <p:spPr>
          <a:xfrm>
            <a:off x="4494240" y="169065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32" name="Oval 31">
            <a:extLst>
              <a:ext uri="{FF2B5EF4-FFF2-40B4-BE49-F238E27FC236}">
                <a16:creationId xmlns:a16="http://schemas.microsoft.com/office/drawing/2014/main" id="{18382FB4-03C5-7900-2336-B63050D8CE16}"/>
              </a:ext>
            </a:extLst>
          </p:cNvPr>
          <p:cNvSpPr/>
          <p:nvPr/>
        </p:nvSpPr>
        <p:spPr>
          <a:xfrm>
            <a:off x="4710288" y="188019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33" name="Oval 32">
            <a:extLst>
              <a:ext uri="{FF2B5EF4-FFF2-40B4-BE49-F238E27FC236}">
                <a16:creationId xmlns:a16="http://schemas.microsoft.com/office/drawing/2014/main" id="{359176BE-D40A-38C9-8A91-C79DAED447C0}"/>
              </a:ext>
            </a:extLst>
          </p:cNvPr>
          <p:cNvSpPr/>
          <p:nvPr/>
        </p:nvSpPr>
        <p:spPr>
          <a:xfrm>
            <a:off x="4879156" y="2052664"/>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34" name="Oval 33">
            <a:extLst>
              <a:ext uri="{FF2B5EF4-FFF2-40B4-BE49-F238E27FC236}">
                <a16:creationId xmlns:a16="http://schemas.microsoft.com/office/drawing/2014/main" id="{02A9DD05-C3BE-0015-B878-59FA6D8174E8}"/>
              </a:ext>
            </a:extLst>
          </p:cNvPr>
          <p:cNvSpPr/>
          <p:nvPr/>
        </p:nvSpPr>
        <p:spPr>
          <a:xfrm>
            <a:off x="5078931" y="227033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35" name="Oval 34">
            <a:extLst>
              <a:ext uri="{FF2B5EF4-FFF2-40B4-BE49-F238E27FC236}">
                <a16:creationId xmlns:a16="http://schemas.microsoft.com/office/drawing/2014/main" id="{D7B5398B-FC37-82FE-ADD5-4C58BC6F7ADE}"/>
              </a:ext>
            </a:extLst>
          </p:cNvPr>
          <p:cNvSpPr/>
          <p:nvPr/>
        </p:nvSpPr>
        <p:spPr>
          <a:xfrm>
            <a:off x="5259988" y="2461010"/>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36" name="Oval 35">
            <a:extLst>
              <a:ext uri="{FF2B5EF4-FFF2-40B4-BE49-F238E27FC236}">
                <a16:creationId xmlns:a16="http://schemas.microsoft.com/office/drawing/2014/main" id="{FDB491D5-7F36-41E6-6A24-1DE95B94A1EB}"/>
              </a:ext>
            </a:extLst>
          </p:cNvPr>
          <p:cNvSpPr/>
          <p:nvPr/>
        </p:nvSpPr>
        <p:spPr>
          <a:xfrm>
            <a:off x="5459478" y="264165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37" name="Oval 36">
            <a:extLst>
              <a:ext uri="{FF2B5EF4-FFF2-40B4-BE49-F238E27FC236}">
                <a16:creationId xmlns:a16="http://schemas.microsoft.com/office/drawing/2014/main" id="{DC93403A-4BAA-2FCC-D5D7-9EDDA3D7AF05}"/>
              </a:ext>
            </a:extLst>
          </p:cNvPr>
          <p:cNvSpPr/>
          <p:nvPr/>
        </p:nvSpPr>
        <p:spPr>
          <a:xfrm>
            <a:off x="5658239" y="2840683"/>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38" name="Oval 37">
            <a:extLst>
              <a:ext uri="{FF2B5EF4-FFF2-40B4-BE49-F238E27FC236}">
                <a16:creationId xmlns:a16="http://schemas.microsoft.com/office/drawing/2014/main" id="{1072C3E2-09B1-9B45-3F65-40DEE534A454}"/>
              </a:ext>
            </a:extLst>
          </p:cNvPr>
          <p:cNvSpPr/>
          <p:nvPr/>
        </p:nvSpPr>
        <p:spPr>
          <a:xfrm>
            <a:off x="5839040" y="302798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39" name="Oval 38">
            <a:extLst>
              <a:ext uri="{FF2B5EF4-FFF2-40B4-BE49-F238E27FC236}">
                <a16:creationId xmlns:a16="http://schemas.microsoft.com/office/drawing/2014/main" id="{E87F7660-735D-E872-C800-B977FAF19EDE}"/>
              </a:ext>
            </a:extLst>
          </p:cNvPr>
          <p:cNvSpPr/>
          <p:nvPr/>
        </p:nvSpPr>
        <p:spPr>
          <a:xfrm>
            <a:off x="6076045" y="54046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40" name="Oval 39">
            <a:extLst>
              <a:ext uri="{FF2B5EF4-FFF2-40B4-BE49-F238E27FC236}">
                <a16:creationId xmlns:a16="http://schemas.microsoft.com/office/drawing/2014/main" id="{9DF99EF4-D657-2F4B-D4D1-50AEF0536423}"/>
              </a:ext>
            </a:extLst>
          </p:cNvPr>
          <p:cNvSpPr/>
          <p:nvPr/>
        </p:nvSpPr>
        <p:spPr>
          <a:xfrm>
            <a:off x="6076045" y="811810"/>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41" name="Oval 40">
            <a:extLst>
              <a:ext uri="{FF2B5EF4-FFF2-40B4-BE49-F238E27FC236}">
                <a16:creationId xmlns:a16="http://schemas.microsoft.com/office/drawing/2014/main" id="{4EAC79A7-6136-1E2D-677C-E0210B4C3ED6}"/>
              </a:ext>
            </a:extLst>
          </p:cNvPr>
          <p:cNvSpPr/>
          <p:nvPr/>
        </p:nvSpPr>
        <p:spPr>
          <a:xfrm>
            <a:off x="6076045" y="108315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42" name="Oval 41">
            <a:extLst>
              <a:ext uri="{FF2B5EF4-FFF2-40B4-BE49-F238E27FC236}">
                <a16:creationId xmlns:a16="http://schemas.microsoft.com/office/drawing/2014/main" id="{64CA91C1-F707-F5B7-9697-960264A197DB}"/>
              </a:ext>
            </a:extLst>
          </p:cNvPr>
          <p:cNvSpPr/>
          <p:nvPr/>
        </p:nvSpPr>
        <p:spPr>
          <a:xfrm>
            <a:off x="6076045" y="1354494"/>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43" name="Oval 42">
            <a:extLst>
              <a:ext uri="{FF2B5EF4-FFF2-40B4-BE49-F238E27FC236}">
                <a16:creationId xmlns:a16="http://schemas.microsoft.com/office/drawing/2014/main" id="{35729CDE-A53D-F5FE-954C-7003547C219F}"/>
              </a:ext>
            </a:extLst>
          </p:cNvPr>
          <p:cNvSpPr/>
          <p:nvPr/>
        </p:nvSpPr>
        <p:spPr>
          <a:xfrm>
            <a:off x="6076045" y="1625836"/>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44" name="Oval 43">
            <a:extLst>
              <a:ext uri="{FF2B5EF4-FFF2-40B4-BE49-F238E27FC236}">
                <a16:creationId xmlns:a16="http://schemas.microsoft.com/office/drawing/2014/main" id="{F7ACAF07-9D24-17E5-1D25-C6FA1C238291}"/>
              </a:ext>
            </a:extLst>
          </p:cNvPr>
          <p:cNvSpPr/>
          <p:nvPr/>
        </p:nvSpPr>
        <p:spPr>
          <a:xfrm>
            <a:off x="6076045" y="189717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45" name="Oval 44">
            <a:extLst>
              <a:ext uri="{FF2B5EF4-FFF2-40B4-BE49-F238E27FC236}">
                <a16:creationId xmlns:a16="http://schemas.microsoft.com/office/drawing/2014/main" id="{11BC9C7D-57F7-9992-6102-4D8B09A11CB5}"/>
              </a:ext>
            </a:extLst>
          </p:cNvPr>
          <p:cNvSpPr/>
          <p:nvPr/>
        </p:nvSpPr>
        <p:spPr>
          <a:xfrm>
            <a:off x="6076045" y="2168520"/>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46" name="Oval 45">
            <a:extLst>
              <a:ext uri="{FF2B5EF4-FFF2-40B4-BE49-F238E27FC236}">
                <a16:creationId xmlns:a16="http://schemas.microsoft.com/office/drawing/2014/main" id="{0E2323A5-8ADC-339E-66C0-3E6400C4129B}"/>
              </a:ext>
            </a:extLst>
          </p:cNvPr>
          <p:cNvSpPr/>
          <p:nvPr/>
        </p:nvSpPr>
        <p:spPr>
          <a:xfrm>
            <a:off x="6076045" y="243986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47" name="Oval 46">
            <a:extLst>
              <a:ext uri="{FF2B5EF4-FFF2-40B4-BE49-F238E27FC236}">
                <a16:creationId xmlns:a16="http://schemas.microsoft.com/office/drawing/2014/main" id="{AAD89F88-E392-D522-844F-4704711264DF}"/>
              </a:ext>
            </a:extLst>
          </p:cNvPr>
          <p:cNvSpPr/>
          <p:nvPr/>
        </p:nvSpPr>
        <p:spPr>
          <a:xfrm>
            <a:off x="6076045" y="2711204"/>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48" name="Oval 47">
            <a:extLst>
              <a:ext uri="{FF2B5EF4-FFF2-40B4-BE49-F238E27FC236}">
                <a16:creationId xmlns:a16="http://schemas.microsoft.com/office/drawing/2014/main" id="{3C4365BC-4A9A-B092-B452-0817EA0580E5}"/>
              </a:ext>
            </a:extLst>
          </p:cNvPr>
          <p:cNvSpPr/>
          <p:nvPr/>
        </p:nvSpPr>
        <p:spPr>
          <a:xfrm>
            <a:off x="6076045" y="2982545"/>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49" name="Oval 48">
            <a:extLst>
              <a:ext uri="{FF2B5EF4-FFF2-40B4-BE49-F238E27FC236}">
                <a16:creationId xmlns:a16="http://schemas.microsoft.com/office/drawing/2014/main" id="{6FB5155C-CB72-7A1F-327F-C793951736D9}"/>
              </a:ext>
            </a:extLst>
          </p:cNvPr>
          <p:cNvSpPr/>
          <p:nvPr/>
        </p:nvSpPr>
        <p:spPr>
          <a:xfrm>
            <a:off x="8845095"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50" name="Oval 49">
            <a:extLst>
              <a:ext uri="{FF2B5EF4-FFF2-40B4-BE49-F238E27FC236}">
                <a16:creationId xmlns:a16="http://schemas.microsoft.com/office/drawing/2014/main" id="{B3422326-D8FA-1F53-55BA-9F83545DAF14}"/>
              </a:ext>
            </a:extLst>
          </p:cNvPr>
          <p:cNvSpPr/>
          <p:nvPr/>
        </p:nvSpPr>
        <p:spPr>
          <a:xfrm>
            <a:off x="8568340"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51" name="Oval 50">
            <a:extLst>
              <a:ext uri="{FF2B5EF4-FFF2-40B4-BE49-F238E27FC236}">
                <a16:creationId xmlns:a16="http://schemas.microsoft.com/office/drawing/2014/main" id="{2FA4F64F-F8E6-BD7F-86AF-5BAD6FE8E831}"/>
              </a:ext>
            </a:extLst>
          </p:cNvPr>
          <p:cNvSpPr/>
          <p:nvPr/>
        </p:nvSpPr>
        <p:spPr>
          <a:xfrm>
            <a:off x="8291587"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52" name="Oval 51">
            <a:extLst>
              <a:ext uri="{FF2B5EF4-FFF2-40B4-BE49-F238E27FC236}">
                <a16:creationId xmlns:a16="http://schemas.microsoft.com/office/drawing/2014/main" id="{DF8C6EDB-B6F3-F94D-4B67-F07572FE56B9}"/>
              </a:ext>
            </a:extLst>
          </p:cNvPr>
          <p:cNvSpPr/>
          <p:nvPr/>
        </p:nvSpPr>
        <p:spPr>
          <a:xfrm>
            <a:off x="8014834"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53" name="Oval 52">
            <a:extLst>
              <a:ext uri="{FF2B5EF4-FFF2-40B4-BE49-F238E27FC236}">
                <a16:creationId xmlns:a16="http://schemas.microsoft.com/office/drawing/2014/main" id="{34F6247B-917B-8000-B790-701D1BC02A2C}"/>
              </a:ext>
            </a:extLst>
          </p:cNvPr>
          <p:cNvSpPr/>
          <p:nvPr/>
        </p:nvSpPr>
        <p:spPr>
          <a:xfrm>
            <a:off x="7738081"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54" name="Oval 53">
            <a:extLst>
              <a:ext uri="{FF2B5EF4-FFF2-40B4-BE49-F238E27FC236}">
                <a16:creationId xmlns:a16="http://schemas.microsoft.com/office/drawing/2014/main" id="{90F35358-99C7-8326-D57F-543EB3CC03BB}"/>
              </a:ext>
            </a:extLst>
          </p:cNvPr>
          <p:cNvSpPr/>
          <p:nvPr/>
        </p:nvSpPr>
        <p:spPr>
          <a:xfrm>
            <a:off x="7461328"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55" name="Oval 54">
            <a:extLst>
              <a:ext uri="{FF2B5EF4-FFF2-40B4-BE49-F238E27FC236}">
                <a16:creationId xmlns:a16="http://schemas.microsoft.com/office/drawing/2014/main" id="{54ABDBE9-30A4-C39B-B8F5-E161000FC49F}"/>
              </a:ext>
            </a:extLst>
          </p:cNvPr>
          <p:cNvSpPr/>
          <p:nvPr/>
        </p:nvSpPr>
        <p:spPr>
          <a:xfrm>
            <a:off x="7184575"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56" name="Oval 55">
            <a:extLst>
              <a:ext uri="{FF2B5EF4-FFF2-40B4-BE49-F238E27FC236}">
                <a16:creationId xmlns:a16="http://schemas.microsoft.com/office/drawing/2014/main" id="{9B22D992-B86B-9C42-A3B2-A69A4BB30863}"/>
              </a:ext>
            </a:extLst>
          </p:cNvPr>
          <p:cNvSpPr/>
          <p:nvPr/>
        </p:nvSpPr>
        <p:spPr>
          <a:xfrm>
            <a:off x="6907822"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57" name="Oval 56">
            <a:extLst>
              <a:ext uri="{FF2B5EF4-FFF2-40B4-BE49-F238E27FC236}">
                <a16:creationId xmlns:a16="http://schemas.microsoft.com/office/drawing/2014/main" id="{2373C389-DC72-22A6-BEE1-AFF1005471CA}"/>
              </a:ext>
            </a:extLst>
          </p:cNvPr>
          <p:cNvSpPr/>
          <p:nvPr/>
        </p:nvSpPr>
        <p:spPr>
          <a:xfrm>
            <a:off x="6631069"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58" name="Oval 57">
            <a:extLst>
              <a:ext uri="{FF2B5EF4-FFF2-40B4-BE49-F238E27FC236}">
                <a16:creationId xmlns:a16="http://schemas.microsoft.com/office/drawing/2014/main" id="{03AC8404-6A8F-7E58-00CD-235C085DD7C0}"/>
              </a:ext>
            </a:extLst>
          </p:cNvPr>
          <p:cNvSpPr/>
          <p:nvPr/>
        </p:nvSpPr>
        <p:spPr>
          <a:xfrm>
            <a:off x="6354316" y="33775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59" name="Oval 58">
            <a:extLst>
              <a:ext uri="{FF2B5EF4-FFF2-40B4-BE49-F238E27FC236}">
                <a16:creationId xmlns:a16="http://schemas.microsoft.com/office/drawing/2014/main" id="{2F0C9D58-67E7-1DC5-ED2F-34E1B8922A1D}"/>
              </a:ext>
            </a:extLst>
          </p:cNvPr>
          <p:cNvSpPr/>
          <p:nvPr/>
        </p:nvSpPr>
        <p:spPr>
          <a:xfrm>
            <a:off x="6307474" y="311351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60" name="Oval 59">
            <a:extLst>
              <a:ext uri="{FF2B5EF4-FFF2-40B4-BE49-F238E27FC236}">
                <a16:creationId xmlns:a16="http://schemas.microsoft.com/office/drawing/2014/main" id="{95ED06C2-584A-83F6-02A9-725D229F9B30}"/>
              </a:ext>
            </a:extLst>
          </p:cNvPr>
          <p:cNvSpPr/>
          <p:nvPr/>
        </p:nvSpPr>
        <p:spPr>
          <a:xfrm>
            <a:off x="6515362" y="294177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61" name="Oval 60">
            <a:extLst>
              <a:ext uri="{FF2B5EF4-FFF2-40B4-BE49-F238E27FC236}">
                <a16:creationId xmlns:a16="http://schemas.microsoft.com/office/drawing/2014/main" id="{069BA4EA-68EE-0EE9-8331-6D1D1607372F}"/>
              </a:ext>
            </a:extLst>
          </p:cNvPr>
          <p:cNvSpPr/>
          <p:nvPr/>
        </p:nvSpPr>
        <p:spPr>
          <a:xfrm>
            <a:off x="6707771" y="2742813"/>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62" name="Oval 61">
            <a:extLst>
              <a:ext uri="{FF2B5EF4-FFF2-40B4-BE49-F238E27FC236}">
                <a16:creationId xmlns:a16="http://schemas.microsoft.com/office/drawing/2014/main" id="{05131B9D-2CD3-81BC-B7B9-5DF48A85BBFD}"/>
              </a:ext>
            </a:extLst>
          </p:cNvPr>
          <p:cNvSpPr/>
          <p:nvPr/>
        </p:nvSpPr>
        <p:spPr>
          <a:xfrm>
            <a:off x="6875159" y="255379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63" name="Oval 62">
            <a:extLst>
              <a:ext uri="{FF2B5EF4-FFF2-40B4-BE49-F238E27FC236}">
                <a16:creationId xmlns:a16="http://schemas.microsoft.com/office/drawing/2014/main" id="{E1638E9E-EFE4-209B-0663-3A0F38737BC7}"/>
              </a:ext>
            </a:extLst>
          </p:cNvPr>
          <p:cNvSpPr/>
          <p:nvPr/>
        </p:nvSpPr>
        <p:spPr>
          <a:xfrm>
            <a:off x="7097739" y="235276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64" name="Oval 63">
            <a:extLst>
              <a:ext uri="{FF2B5EF4-FFF2-40B4-BE49-F238E27FC236}">
                <a16:creationId xmlns:a16="http://schemas.microsoft.com/office/drawing/2014/main" id="{289DAC35-B4D1-8414-26FC-86CC3796DA11}"/>
              </a:ext>
            </a:extLst>
          </p:cNvPr>
          <p:cNvSpPr/>
          <p:nvPr/>
        </p:nvSpPr>
        <p:spPr>
          <a:xfrm>
            <a:off x="7283762" y="216218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65" name="Oval 64">
            <a:extLst>
              <a:ext uri="{FF2B5EF4-FFF2-40B4-BE49-F238E27FC236}">
                <a16:creationId xmlns:a16="http://schemas.microsoft.com/office/drawing/2014/main" id="{FA453D1A-83CC-4656-F569-01344C080119}"/>
              </a:ext>
            </a:extLst>
          </p:cNvPr>
          <p:cNvSpPr/>
          <p:nvPr/>
        </p:nvSpPr>
        <p:spPr>
          <a:xfrm>
            <a:off x="7488258" y="1981664"/>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66" name="Oval 65">
            <a:extLst>
              <a:ext uri="{FF2B5EF4-FFF2-40B4-BE49-F238E27FC236}">
                <a16:creationId xmlns:a16="http://schemas.microsoft.com/office/drawing/2014/main" id="{5F4EED9B-8086-BAA0-6920-C1C6ED3F158C}"/>
              </a:ext>
            </a:extLst>
          </p:cNvPr>
          <p:cNvSpPr/>
          <p:nvPr/>
        </p:nvSpPr>
        <p:spPr>
          <a:xfrm>
            <a:off x="7686258" y="1781664"/>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67" name="Oval 66">
            <a:extLst>
              <a:ext uri="{FF2B5EF4-FFF2-40B4-BE49-F238E27FC236}">
                <a16:creationId xmlns:a16="http://schemas.microsoft.com/office/drawing/2014/main" id="{48E01F9F-EA06-681A-DA21-44D915DCD17C}"/>
              </a:ext>
            </a:extLst>
          </p:cNvPr>
          <p:cNvSpPr/>
          <p:nvPr/>
        </p:nvSpPr>
        <p:spPr>
          <a:xfrm>
            <a:off x="7871219" y="1602643"/>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68" name="Oval 67">
            <a:extLst>
              <a:ext uri="{FF2B5EF4-FFF2-40B4-BE49-F238E27FC236}">
                <a16:creationId xmlns:a16="http://schemas.microsoft.com/office/drawing/2014/main" id="{B00289F4-961D-740E-E80A-6873AB831FA9}"/>
              </a:ext>
            </a:extLst>
          </p:cNvPr>
          <p:cNvSpPr/>
          <p:nvPr/>
        </p:nvSpPr>
        <p:spPr>
          <a:xfrm>
            <a:off x="8074226" y="1403194"/>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69" name="Oval 68">
            <a:extLst>
              <a:ext uri="{FF2B5EF4-FFF2-40B4-BE49-F238E27FC236}">
                <a16:creationId xmlns:a16="http://schemas.microsoft.com/office/drawing/2014/main" id="{40E943EB-9A97-224F-173D-8C9F26B81DBC}"/>
              </a:ext>
            </a:extLst>
          </p:cNvPr>
          <p:cNvSpPr/>
          <p:nvPr/>
        </p:nvSpPr>
        <p:spPr>
          <a:xfrm>
            <a:off x="7989110" y="5370386"/>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70" name="Oval 69">
            <a:extLst>
              <a:ext uri="{FF2B5EF4-FFF2-40B4-BE49-F238E27FC236}">
                <a16:creationId xmlns:a16="http://schemas.microsoft.com/office/drawing/2014/main" id="{37477BED-D71C-9F35-2927-5EB9EDB022D0}"/>
              </a:ext>
            </a:extLst>
          </p:cNvPr>
          <p:cNvSpPr/>
          <p:nvPr/>
        </p:nvSpPr>
        <p:spPr>
          <a:xfrm>
            <a:off x="7766752" y="518016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71" name="Oval 70">
            <a:extLst>
              <a:ext uri="{FF2B5EF4-FFF2-40B4-BE49-F238E27FC236}">
                <a16:creationId xmlns:a16="http://schemas.microsoft.com/office/drawing/2014/main" id="{BE2C6877-0790-BA41-8630-CF425CAB2A9D}"/>
              </a:ext>
            </a:extLst>
          </p:cNvPr>
          <p:cNvSpPr/>
          <p:nvPr/>
        </p:nvSpPr>
        <p:spPr>
          <a:xfrm>
            <a:off x="7576720" y="499642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72" name="Oval 71">
            <a:extLst>
              <a:ext uri="{FF2B5EF4-FFF2-40B4-BE49-F238E27FC236}">
                <a16:creationId xmlns:a16="http://schemas.microsoft.com/office/drawing/2014/main" id="{F3E72D00-1BC7-298A-53BE-7FDC0D5BB983}"/>
              </a:ext>
            </a:extLst>
          </p:cNvPr>
          <p:cNvSpPr/>
          <p:nvPr/>
        </p:nvSpPr>
        <p:spPr>
          <a:xfrm>
            <a:off x="7397262" y="4816319"/>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73" name="Oval 72">
            <a:extLst>
              <a:ext uri="{FF2B5EF4-FFF2-40B4-BE49-F238E27FC236}">
                <a16:creationId xmlns:a16="http://schemas.microsoft.com/office/drawing/2014/main" id="{680F2620-C65D-B02F-E7A7-4CED6DED8FBF}"/>
              </a:ext>
            </a:extLst>
          </p:cNvPr>
          <p:cNvSpPr/>
          <p:nvPr/>
        </p:nvSpPr>
        <p:spPr>
          <a:xfrm>
            <a:off x="7176956" y="4619929"/>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74" name="Oval 73">
            <a:extLst>
              <a:ext uri="{FF2B5EF4-FFF2-40B4-BE49-F238E27FC236}">
                <a16:creationId xmlns:a16="http://schemas.microsoft.com/office/drawing/2014/main" id="{690A0F54-5615-0771-A514-01475FB5922A}"/>
              </a:ext>
            </a:extLst>
          </p:cNvPr>
          <p:cNvSpPr/>
          <p:nvPr/>
        </p:nvSpPr>
        <p:spPr>
          <a:xfrm>
            <a:off x="6964720" y="4451609"/>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75" name="Oval 74">
            <a:extLst>
              <a:ext uri="{FF2B5EF4-FFF2-40B4-BE49-F238E27FC236}">
                <a16:creationId xmlns:a16="http://schemas.microsoft.com/office/drawing/2014/main" id="{56FB953D-18D9-12F7-E44D-BE4D3FE8CC9F}"/>
              </a:ext>
            </a:extLst>
          </p:cNvPr>
          <p:cNvSpPr/>
          <p:nvPr/>
        </p:nvSpPr>
        <p:spPr>
          <a:xfrm>
            <a:off x="6805005" y="427042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76" name="Oval 75">
            <a:extLst>
              <a:ext uri="{FF2B5EF4-FFF2-40B4-BE49-F238E27FC236}">
                <a16:creationId xmlns:a16="http://schemas.microsoft.com/office/drawing/2014/main" id="{D20F7004-12FB-2DA5-963B-36D0BE61E1F8}"/>
              </a:ext>
            </a:extLst>
          </p:cNvPr>
          <p:cNvSpPr/>
          <p:nvPr/>
        </p:nvSpPr>
        <p:spPr>
          <a:xfrm>
            <a:off x="6600567" y="4068735"/>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77" name="Oval 76">
            <a:extLst>
              <a:ext uri="{FF2B5EF4-FFF2-40B4-BE49-F238E27FC236}">
                <a16:creationId xmlns:a16="http://schemas.microsoft.com/office/drawing/2014/main" id="{93000F67-00B4-3331-F232-67B38BAF4713}"/>
              </a:ext>
            </a:extLst>
          </p:cNvPr>
          <p:cNvSpPr/>
          <p:nvPr/>
        </p:nvSpPr>
        <p:spPr>
          <a:xfrm>
            <a:off x="6434500" y="3865250"/>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78" name="Oval 77">
            <a:extLst>
              <a:ext uri="{FF2B5EF4-FFF2-40B4-BE49-F238E27FC236}">
                <a16:creationId xmlns:a16="http://schemas.microsoft.com/office/drawing/2014/main" id="{3B09C649-4617-7461-D1C4-C685E18B6027}"/>
              </a:ext>
            </a:extLst>
          </p:cNvPr>
          <p:cNvSpPr/>
          <p:nvPr/>
        </p:nvSpPr>
        <p:spPr>
          <a:xfrm>
            <a:off x="6251863" y="362777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79" name="Oval 78">
            <a:extLst>
              <a:ext uri="{FF2B5EF4-FFF2-40B4-BE49-F238E27FC236}">
                <a16:creationId xmlns:a16="http://schemas.microsoft.com/office/drawing/2014/main" id="{32E54D67-B7D9-EABD-F342-B5CDE8EF807B}"/>
              </a:ext>
            </a:extLst>
          </p:cNvPr>
          <p:cNvSpPr/>
          <p:nvPr/>
        </p:nvSpPr>
        <p:spPr>
          <a:xfrm>
            <a:off x="5976468" y="366818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80" name="Oval 79">
            <a:extLst>
              <a:ext uri="{FF2B5EF4-FFF2-40B4-BE49-F238E27FC236}">
                <a16:creationId xmlns:a16="http://schemas.microsoft.com/office/drawing/2014/main" id="{02D4826B-FC34-884F-3ECE-6B12DF5E94F3}"/>
              </a:ext>
            </a:extLst>
          </p:cNvPr>
          <p:cNvSpPr/>
          <p:nvPr/>
        </p:nvSpPr>
        <p:spPr>
          <a:xfrm>
            <a:off x="5958814" y="394983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81" name="Oval 80">
            <a:extLst>
              <a:ext uri="{FF2B5EF4-FFF2-40B4-BE49-F238E27FC236}">
                <a16:creationId xmlns:a16="http://schemas.microsoft.com/office/drawing/2014/main" id="{D32C85D5-41A2-B298-2525-13EAC9A338FF}"/>
              </a:ext>
            </a:extLst>
          </p:cNvPr>
          <p:cNvSpPr/>
          <p:nvPr/>
        </p:nvSpPr>
        <p:spPr>
          <a:xfrm>
            <a:off x="5959307" y="420935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82" name="Oval 81">
            <a:extLst>
              <a:ext uri="{FF2B5EF4-FFF2-40B4-BE49-F238E27FC236}">
                <a16:creationId xmlns:a16="http://schemas.microsoft.com/office/drawing/2014/main" id="{3F360A41-E9DC-B1C0-A779-7726759C1E0B}"/>
              </a:ext>
            </a:extLst>
          </p:cNvPr>
          <p:cNvSpPr/>
          <p:nvPr/>
        </p:nvSpPr>
        <p:spPr>
          <a:xfrm>
            <a:off x="5958038" y="448598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83" name="Oval 82">
            <a:extLst>
              <a:ext uri="{FF2B5EF4-FFF2-40B4-BE49-F238E27FC236}">
                <a16:creationId xmlns:a16="http://schemas.microsoft.com/office/drawing/2014/main" id="{C2D5A562-FAFC-8408-A025-D72E5E376863}"/>
              </a:ext>
            </a:extLst>
          </p:cNvPr>
          <p:cNvSpPr/>
          <p:nvPr/>
        </p:nvSpPr>
        <p:spPr>
          <a:xfrm>
            <a:off x="5938731" y="4769870"/>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84" name="Oval 83">
            <a:extLst>
              <a:ext uri="{FF2B5EF4-FFF2-40B4-BE49-F238E27FC236}">
                <a16:creationId xmlns:a16="http://schemas.microsoft.com/office/drawing/2014/main" id="{8144A50D-4303-DBDF-3477-75B1B6C8502C}"/>
              </a:ext>
            </a:extLst>
          </p:cNvPr>
          <p:cNvSpPr/>
          <p:nvPr/>
        </p:nvSpPr>
        <p:spPr>
          <a:xfrm>
            <a:off x="5942286" y="504717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85" name="Oval 84">
            <a:extLst>
              <a:ext uri="{FF2B5EF4-FFF2-40B4-BE49-F238E27FC236}">
                <a16:creationId xmlns:a16="http://schemas.microsoft.com/office/drawing/2014/main" id="{E9E211E7-2097-8E9D-14FC-AA577D265ECA}"/>
              </a:ext>
            </a:extLst>
          </p:cNvPr>
          <p:cNvSpPr/>
          <p:nvPr/>
        </p:nvSpPr>
        <p:spPr>
          <a:xfrm>
            <a:off x="5951576" y="530978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86" name="Oval 85">
            <a:extLst>
              <a:ext uri="{FF2B5EF4-FFF2-40B4-BE49-F238E27FC236}">
                <a16:creationId xmlns:a16="http://schemas.microsoft.com/office/drawing/2014/main" id="{59EF5397-57EF-6DF9-240F-AEFDE6B2816E}"/>
              </a:ext>
            </a:extLst>
          </p:cNvPr>
          <p:cNvSpPr/>
          <p:nvPr/>
        </p:nvSpPr>
        <p:spPr>
          <a:xfrm>
            <a:off x="5952609" y="557389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87" name="Oval 86">
            <a:extLst>
              <a:ext uri="{FF2B5EF4-FFF2-40B4-BE49-F238E27FC236}">
                <a16:creationId xmlns:a16="http://schemas.microsoft.com/office/drawing/2014/main" id="{2A24DA0C-34CC-3951-B256-D254BE98D1CF}"/>
              </a:ext>
            </a:extLst>
          </p:cNvPr>
          <p:cNvSpPr/>
          <p:nvPr/>
        </p:nvSpPr>
        <p:spPr>
          <a:xfrm>
            <a:off x="5958316" y="583093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88" name="Oval 87">
            <a:extLst>
              <a:ext uri="{FF2B5EF4-FFF2-40B4-BE49-F238E27FC236}">
                <a16:creationId xmlns:a16="http://schemas.microsoft.com/office/drawing/2014/main" id="{7CFB154F-0B5D-F560-E95A-EDF62D21D901}"/>
              </a:ext>
            </a:extLst>
          </p:cNvPr>
          <p:cNvSpPr/>
          <p:nvPr/>
        </p:nvSpPr>
        <p:spPr>
          <a:xfrm>
            <a:off x="5972291" y="6115132"/>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cxnSp>
        <p:nvCxnSpPr>
          <p:cNvPr id="89" name="Straight Connector 88">
            <a:extLst>
              <a:ext uri="{FF2B5EF4-FFF2-40B4-BE49-F238E27FC236}">
                <a16:creationId xmlns:a16="http://schemas.microsoft.com/office/drawing/2014/main" id="{C88ACD33-8772-7464-9A19-D8E1FFCF861C}"/>
              </a:ext>
            </a:extLst>
          </p:cNvPr>
          <p:cNvCxnSpPr>
            <a:cxnSpLocks/>
            <a:endCxn id="23" idx="3"/>
          </p:cNvCxnSpPr>
          <p:nvPr/>
        </p:nvCxnSpPr>
        <p:spPr>
          <a:xfrm flipH="1">
            <a:off x="4318850" y="3469546"/>
            <a:ext cx="1920726" cy="1917929"/>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0" name="Oval 89">
            <a:extLst>
              <a:ext uri="{FF2B5EF4-FFF2-40B4-BE49-F238E27FC236}">
                <a16:creationId xmlns:a16="http://schemas.microsoft.com/office/drawing/2014/main" id="{3FCE8DCE-774A-C1DA-B134-5E5791FF00C7}"/>
              </a:ext>
            </a:extLst>
          </p:cNvPr>
          <p:cNvSpPr/>
          <p:nvPr/>
        </p:nvSpPr>
        <p:spPr>
          <a:xfrm>
            <a:off x="5706217" y="3515489"/>
            <a:ext cx="396000" cy="31464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E1702"/>
                </a:solidFill>
              </a:rPr>
              <a:t>1</a:t>
            </a:r>
          </a:p>
        </p:txBody>
      </p:sp>
      <p:sp>
        <p:nvSpPr>
          <p:cNvPr id="91" name="Oval 90">
            <a:extLst>
              <a:ext uri="{FF2B5EF4-FFF2-40B4-BE49-F238E27FC236}">
                <a16:creationId xmlns:a16="http://schemas.microsoft.com/office/drawing/2014/main" id="{F7D91635-01C7-04C7-0562-6C75FCA33DEA}"/>
              </a:ext>
            </a:extLst>
          </p:cNvPr>
          <p:cNvSpPr/>
          <p:nvPr/>
        </p:nvSpPr>
        <p:spPr>
          <a:xfrm>
            <a:off x="5502539" y="3694930"/>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A5B27"/>
                </a:solidFill>
              </a:rPr>
              <a:t>2</a:t>
            </a:r>
          </a:p>
        </p:txBody>
      </p:sp>
      <p:sp>
        <p:nvSpPr>
          <p:cNvPr id="92" name="Oval 91">
            <a:extLst>
              <a:ext uri="{FF2B5EF4-FFF2-40B4-BE49-F238E27FC236}">
                <a16:creationId xmlns:a16="http://schemas.microsoft.com/office/drawing/2014/main" id="{5EA5CCB3-20CF-BE0A-86C2-52452C01F26A}"/>
              </a:ext>
            </a:extLst>
          </p:cNvPr>
          <p:cNvSpPr/>
          <p:nvPr/>
        </p:nvSpPr>
        <p:spPr>
          <a:xfrm>
            <a:off x="5314745" y="388757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88125"/>
                </a:solidFill>
              </a:rPr>
              <a:t>3</a:t>
            </a:r>
          </a:p>
        </p:txBody>
      </p:sp>
      <p:sp>
        <p:nvSpPr>
          <p:cNvPr id="93" name="Oval 92">
            <a:extLst>
              <a:ext uri="{FF2B5EF4-FFF2-40B4-BE49-F238E27FC236}">
                <a16:creationId xmlns:a16="http://schemas.microsoft.com/office/drawing/2014/main" id="{7591C11B-7D8B-A4C2-D0C7-0A4F18099E9C}"/>
              </a:ext>
            </a:extLst>
          </p:cNvPr>
          <p:cNvSpPr/>
          <p:nvPr/>
        </p:nvSpPr>
        <p:spPr>
          <a:xfrm>
            <a:off x="5102374" y="4090297"/>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F1A720"/>
                </a:solidFill>
              </a:rPr>
              <a:t>4</a:t>
            </a:r>
          </a:p>
        </p:txBody>
      </p:sp>
      <p:sp>
        <p:nvSpPr>
          <p:cNvPr id="94" name="Oval 93">
            <a:extLst>
              <a:ext uri="{FF2B5EF4-FFF2-40B4-BE49-F238E27FC236}">
                <a16:creationId xmlns:a16="http://schemas.microsoft.com/office/drawing/2014/main" id="{6CFD2353-F5EC-D1CF-E7DD-C011AB658344}"/>
              </a:ext>
            </a:extLst>
          </p:cNvPr>
          <p:cNvSpPr/>
          <p:nvPr/>
        </p:nvSpPr>
        <p:spPr>
          <a:xfrm>
            <a:off x="4917075" y="4283206"/>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ECCE15"/>
                </a:solidFill>
              </a:rPr>
              <a:t>5</a:t>
            </a:r>
          </a:p>
        </p:txBody>
      </p:sp>
      <p:sp>
        <p:nvSpPr>
          <p:cNvPr id="95" name="Oval 94">
            <a:extLst>
              <a:ext uri="{FF2B5EF4-FFF2-40B4-BE49-F238E27FC236}">
                <a16:creationId xmlns:a16="http://schemas.microsoft.com/office/drawing/2014/main" id="{4CD4A94F-3C3A-9F10-E771-A399451E62C9}"/>
              </a:ext>
            </a:extLst>
          </p:cNvPr>
          <p:cNvSpPr/>
          <p:nvPr/>
        </p:nvSpPr>
        <p:spPr>
          <a:xfrm>
            <a:off x="4715736" y="4459448"/>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D2DC26"/>
                </a:solidFill>
              </a:rPr>
              <a:t>6</a:t>
            </a:r>
          </a:p>
        </p:txBody>
      </p:sp>
      <p:sp>
        <p:nvSpPr>
          <p:cNvPr id="96" name="Oval 95">
            <a:extLst>
              <a:ext uri="{FF2B5EF4-FFF2-40B4-BE49-F238E27FC236}">
                <a16:creationId xmlns:a16="http://schemas.microsoft.com/office/drawing/2014/main" id="{4FCCA2AC-D549-381F-5FD1-27A718EA9E6F}"/>
              </a:ext>
            </a:extLst>
          </p:cNvPr>
          <p:cNvSpPr/>
          <p:nvPr/>
        </p:nvSpPr>
        <p:spPr>
          <a:xfrm>
            <a:off x="4533101" y="4628093"/>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AFCE36"/>
                </a:solidFill>
              </a:rPr>
              <a:t>7</a:t>
            </a:r>
          </a:p>
        </p:txBody>
      </p:sp>
      <p:sp>
        <p:nvSpPr>
          <p:cNvPr id="97" name="Oval 96">
            <a:extLst>
              <a:ext uri="{FF2B5EF4-FFF2-40B4-BE49-F238E27FC236}">
                <a16:creationId xmlns:a16="http://schemas.microsoft.com/office/drawing/2014/main" id="{11F75435-6BC0-8D5B-56F1-8A58AF0A4A29}"/>
              </a:ext>
            </a:extLst>
          </p:cNvPr>
          <p:cNvSpPr/>
          <p:nvPr/>
        </p:nvSpPr>
        <p:spPr>
          <a:xfrm>
            <a:off x="4338038" y="4799279"/>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89C140"/>
                </a:solidFill>
              </a:rPr>
              <a:t>8</a:t>
            </a:r>
          </a:p>
        </p:txBody>
      </p:sp>
      <p:sp>
        <p:nvSpPr>
          <p:cNvPr id="98" name="Oval 97">
            <a:extLst>
              <a:ext uri="{FF2B5EF4-FFF2-40B4-BE49-F238E27FC236}">
                <a16:creationId xmlns:a16="http://schemas.microsoft.com/office/drawing/2014/main" id="{9FFD97AA-D821-4FC9-2B08-1725D2457CE4}"/>
              </a:ext>
            </a:extLst>
          </p:cNvPr>
          <p:cNvSpPr/>
          <p:nvPr/>
        </p:nvSpPr>
        <p:spPr>
          <a:xfrm>
            <a:off x="4136400" y="504717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67B445"/>
                </a:solidFill>
              </a:rPr>
              <a:t>9</a:t>
            </a:r>
          </a:p>
        </p:txBody>
      </p:sp>
      <p:sp>
        <p:nvSpPr>
          <p:cNvPr id="99" name="Oval 98">
            <a:extLst>
              <a:ext uri="{FF2B5EF4-FFF2-40B4-BE49-F238E27FC236}">
                <a16:creationId xmlns:a16="http://schemas.microsoft.com/office/drawing/2014/main" id="{F20C9F7B-64E0-357B-80A5-E8AECE2243E1}"/>
              </a:ext>
            </a:extLst>
          </p:cNvPr>
          <p:cNvSpPr/>
          <p:nvPr/>
        </p:nvSpPr>
        <p:spPr>
          <a:xfrm>
            <a:off x="3947343" y="5209171"/>
            <a:ext cx="396000" cy="324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da-DK" sz="1000" b="1">
                <a:solidFill>
                  <a:srgbClr val="38A54E"/>
                </a:solidFill>
              </a:rPr>
              <a:t>10</a:t>
            </a:r>
            <a:endParaRPr lang="da-DK" sz="1200" b="1">
              <a:solidFill>
                <a:srgbClr val="38A54E"/>
              </a:solidFill>
            </a:endParaRPr>
          </a:p>
        </p:txBody>
      </p:sp>
      <p:sp>
        <p:nvSpPr>
          <p:cNvPr id="100" name="Rectangle 99">
            <a:extLst>
              <a:ext uri="{FF2B5EF4-FFF2-40B4-BE49-F238E27FC236}">
                <a16:creationId xmlns:a16="http://schemas.microsoft.com/office/drawing/2014/main" id="{AC0AE133-DBF2-B0ED-579B-DD3AE514FC8C}"/>
              </a:ext>
            </a:extLst>
          </p:cNvPr>
          <p:cNvSpPr/>
          <p:nvPr/>
        </p:nvSpPr>
        <p:spPr>
          <a:xfrm>
            <a:off x="4504782" y="104972"/>
            <a:ext cx="3859436"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samarbejder med andre faggrupper og kolleger om praksis (Fx vejledere, ledere eller øvrigt pædagogisk personale)</a:t>
            </a:r>
          </a:p>
        </p:txBody>
      </p:sp>
      <p:sp>
        <p:nvSpPr>
          <p:cNvPr id="101" name="Rectangle 100">
            <a:extLst>
              <a:ext uri="{FF2B5EF4-FFF2-40B4-BE49-F238E27FC236}">
                <a16:creationId xmlns:a16="http://schemas.microsoft.com/office/drawing/2014/main" id="{367BA927-B859-B695-93DA-C61A848E6DC5}"/>
              </a:ext>
            </a:extLst>
          </p:cNvPr>
          <p:cNvSpPr/>
          <p:nvPr/>
        </p:nvSpPr>
        <p:spPr>
          <a:xfrm>
            <a:off x="8562016" y="1208694"/>
            <a:ext cx="1937126"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evaluerer, hvordan vores samarbejde udvikler sig og kan forbedres</a:t>
            </a:r>
            <a:endParaRPr lang="da-DK" sz="1050" b="1" dirty="0">
              <a:solidFill>
                <a:schemeClr val="accent1">
                  <a:lumMod val="25000"/>
                </a:schemeClr>
              </a:solidFill>
              <a:latin typeface="Quicksand" panose="020B0604020202020204"/>
            </a:endParaRPr>
          </a:p>
        </p:txBody>
      </p:sp>
      <p:sp>
        <p:nvSpPr>
          <p:cNvPr id="102" name="Rectangle 101">
            <a:extLst>
              <a:ext uri="{FF2B5EF4-FFF2-40B4-BE49-F238E27FC236}">
                <a16:creationId xmlns:a16="http://schemas.microsoft.com/office/drawing/2014/main" id="{6107E906-8335-65CB-A0A6-DDB3F50955B2}"/>
              </a:ext>
            </a:extLst>
          </p:cNvPr>
          <p:cNvSpPr/>
          <p:nvPr/>
        </p:nvSpPr>
        <p:spPr>
          <a:xfrm>
            <a:off x="9270714" y="3357376"/>
            <a:ext cx="2411771"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forholder os åbent og nysgerrigt til hinandens praksis</a:t>
            </a:r>
            <a:endParaRPr lang="da-DK" sz="1050" b="1" dirty="0">
              <a:solidFill>
                <a:schemeClr val="accent1">
                  <a:lumMod val="25000"/>
                </a:schemeClr>
              </a:solidFill>
              <a:latin typeface="Quicksand" panose="020B0604020202020204"/>
            </a:endParaRPr>
          </a:p>
        </p:txBody>
      </p:sp>
      <p:sp>
        <p:nvSpPr>
          <p:cNvPr id="103" name="Rectangle 102">
            <a:extLst>
              <a:ext uri="{FF2B5EF4-FFF2-40B4-BE49-F238E27FC236}">
                <a16:creationId xmlns:a16="http://schemas.microsoft.com/office/drawing/2014/main" id="{025C831B-99DA-2386-C177-7A9650295D0D}"/>
              </a:ext>
            </a:extLst>
          </p:cNvPr>
          <p:cNvSpPr/>
          <p:nvPr/>
        </p:nvSpPr>
        <p:spPr>
          <a:xfrm>
            <a:off x="8377923" y="5441142"/>
            <a:ext cx="2411770" cy="613934"/>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inddrager regelmæssigt hinanden i udviklingen af egen praksis (fx ved at dele viden og erfaringer)</a:t>
            </a:r>
            <a:endParaRPr lang="da-DK" sz="1050" b="1" dirty="0">
              <a:solidFill>
                <a:schemeClr val="accent1">
                  <a:lumMod val="25000"/>
                </a:schemeClr>
              </a:solidFill>
              <a:latin typeface="Quicksand" panose="020B0604020202020204"/>
            </a:endParaRPr>
          </a:p>
        </p:txBody>
      </p:sp>
      <p:sp>
        <p:nvSpPr>
          <p:cNvPr id="104" name="Rectangle 103">
            <a:extLst>
              <a:ext uri="{FF2B5EF4-FFF2-40B4-BE49-F238E27FC236}">
                <a16:creationId xmlns:a16="http://schemas.microsoft.com/office/drawing/2014/main" id="{72674A13-8FC1-5B8C-3924-699BED0D2E39}"/>
              </a:ext>
            </a:extLst>
          </p:cNvPr>
          <p:cNvSpPr/>
          <p:nvPr/>
        </p:nvSpPr>
        <p:spPr>
          <a:xfrm>
            <a:off x="4764260" y="6400568"/>
            <a:ext cx="3527327"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a:solidFill>
                  <a:schemeClr val="accent1">
                    <a:lumMod val="25000"/>
                  </a:schemeClr>
                </a:solidFill>
                <a:latin typeface="Quicksand" panose="020B0604020202020204"/>
              </a:rPr>
              <a:t>Udsagn: </a:t>
            </a:r>
            <a:r>
              <a:rPr lang="da-DK" sz="1050">
                <a:solidFill>
                  <a:schemeClr val="accent1">
                    <a:lumMod val="25000"/>
                  </a:schemeClr>
                </a:solidFill>
                <a:latin typeface="Quicksand" panose="020B0604020202020204"/>
              </a:rPr>
              <a:t>Vi sætter tid af til analyse af vores praksis</a:t>
            </a:r>
            <a:endParaRPr lang="da-DK" sz="1050" b="1">
              <a:solidFill>
                <a:schemeClr val="accent1">
                  <a:lumMod val="25000"/>
                </a:schemeClr>
              </a:solidFill>
              <a:latin typeface="Quicksand" panose="020B0604020202020204"/>
            </a:endParaRPr>
          </a:p>
        </p:txBody>
      </p:sp>
      <p:sp>
        <p:nvSpPr>
          <p:cNvPr id="105" name="Rectangle 104">
            <a:extLst>
              <a:ext uri="{FF2B5EF4-FFF2-40B4-BE49-F238E27FC236}">
                <a16:creationId xmlns:a16="http://schemas.microsoft.com/office/drawing/2014/main" id="{79066C71-47F7-F8A5-C743-82F8D3F94675}"/>
              </a:ext>
            </a:extLst>
          </p:cNvPr>
          <p:cNvSpPr/>
          <p:nvPr/>
        </p:nvSpPr>
        <p:spPr>
          <a:xfrm>
            <a:off x="1017799" y="4942417"/>
            <a:ext cx="2816019"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anvender systematisk data til at analysere elevernes læring og trivsel (fx som afsæt for at opstille nye mål og handlinger)</a:t>
            </a:r>
            <a:endParaRPr lang="da-DK" sz="1050" b="1" dirty="0">
              <a:solidFill>
                <a:schemeClr val="accent1">
                  <a:lumMod val="25000"/>
                </a:schemeClr>
              </a:solidFill>
              <a:latin typeface="Quicksand" panose="020B0604020202020204"/>
            </a:endParaRPr>
          </a:p>
        </p:txBody>
      </p:sp>
      <p:sp>
        <p:nvSpPr>
          <p:cNvPr id="106" name="Rectangle 105">
            <a:extLst>
              <a:ext uri="{FF2B5EF4-FFF2-40B4-BE49-F238E27FC236}">
                <a16:creationId xmlns:a16="http://schemas.microsoft.com/office/drawing/2014/main" id="{379DB852-5F8D-1037-031C-A8BDF5B09F8E}"/>
              </a:ext>
            </a:extLst>
          </p:cNvPr>
          <p:cNvSpPr/>
          <p:nvPr/>
        </p:nvSpPr>
        <p:spPr>
          <a:xfrm>
            <a:off x="1311964" y="3190262"/>
            <a:ext cx="2006147"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arbejder </a:t>
            </a:r>
            <a:br>
              <a:rPr lang="da-DK" sz="1050" dirty="0">
                <a:solidFill>
                  <a:schemeClr val="accent1">
                    <a:lumMod val="25000"/>
                  </a:schemeClr>
                </a:solidFill>
                <a:latin typeface="Quicksand" panose="020B0604020202020204"/>
              </a:rPr>
            </a:br>
            <a:r>
              <a:rPr lang="da-DK" sz="1050" dirty="0">
                <a:solidFill>
                  <a:schemeClr val="accent1">
                    <a:lumMod val="25000"/>
                  </a:schemeClr>
                </a:solidFill>
                <a:latin typeface="Quicksand" panose="020B0604020202020204"/>
              </a:rPr>
              <a:t>sammen om elevernes trivsel </a:t>
            </a:r>
          </a:p>
        </p:txBody>
      </p:sp>
      <p:sp>
        <p:nvSpPr>
          <p:cNvPr id="107" name="Oval 106">
            <a:extLst>
              <a:ext uri="{FF2B5EF4-FFF2-40B4-BE49-F238E27FC236}">
                <a16:creationId xmlns:a16="http://schemas.microsoft.com/office/drawing/2014/main" id="{99B794CE-9B14-FE4D-9A7B-8142DE4AEA4D}"/>
              </a:ext>
            </a:extLst>
          </p:cNvPr>
          <p:cNvSpPr/>
          <p:nvPr/>
        </p:nvSpPr>
        <p:spPr>
          <a:xfrm>
            <a:off x="6128544" y="3387846"/>
            <a:ext cx="180000" cy="180000"/>
          </a:xfrm>
          <a:prstGeom prst="ellipse">
            <a:avLst/>
          </a:prstGeom>
          <a:solidFill>
            <a:schemeClr val="accent2"/>
          </a:solidFill>
          <a:ln>
            <a:solidFill>
              <a:schemeClr val="accent6">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8" name="Rectangle 107">
            <a:extLst>
              <a:ext uri="{FF2B5EF4-FFF2-40B4-BE49-F238E27FC236}">
                <a16:creationId xmlns:a16="http://schemas.microsoft.com/office/drawing/2014/main" id="{2032ACE5-B20F-8BE6-AC1B-8306389DE238}"/>
              </a:ext>
            </a:extLst>
          </p:cNvPr>
          <p:cNvSpPr/>
          <p:nvPr/>
        </p:nvSpPr>
        <p:spPr>
          <a:xfrm>
            <a:off x="2108711" y="1223521"/>
            <a:ext cx="1979898" cy="615600"/>
          </a:xfrm>
          <a:prstGeom prst="rect">
            <a:avLst/>
          </a:prstGeom>
          <a:noFill/>
          <a:ln w="12700">
            <a:no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050" b="1" dirty="0">
                <a:solidFill>
                  <a:schemeClr val="accent1">
                    <a:lumMod val="25000"/>
                  </a:schemeClr>
                </a:solidFill>
                <a:latin typeface="Quicksand" panose="020B0604020202020204"/>
              </a:rPr>
              <a:t>Udsagn: </a:t>
            </a:r>
            <a:r>
              <a:rPr lang="da-DK" sz="1050" dirty="0">
                <a:solidFill>
                  <a:schemeClr val="accent1">
                    <a:lumMod val="25000"/>
                  </a:schemeClr>
                </a:solidFill>
                <a:latin typeface="Quicksand" panose="020B0604020202020204"/>
              </a:rPr>
              <a:t>Vi arbejder </a:t>
            </a:r>
            <a:br>
              <a:rPr lang="da-DK" sz="1050" dirty="0">
                <a:solidFill>
                  <a:schemeClr val="accent1">
                    <a:lumMod val="25000"/>
                  </a:schemeClr>
                </a:solidFill>
                <a:latin typeface="Quicksand" panose="020B0604020202020204"/>
              </a:rPr>
            </a:br>
            <a:r>
              <a:rPr lang="da-DK" sz="1050" dirty="0">
                <a:solidFill>
                  <a:schemeClr val="accent1">
                    <a:lumMod val="25000"/>
                  </a:schemeClr>
                </a:solidFill>
                <a:latin typeface="Quicksand" panose="020B0604020202020204"/>
              </a:rPr>
              <a:t>sammen om elevernes læring</a:t>
            </a:r>
          </a:p>
        </p:txBody>
      </p:sp>
      <p:pic>
        <p:nvPicPr>
          <p:cNvPr id="109" name="Graphic 108" descr="Network">
            <a:extLst>
              <a:ext uri="{FF2B5EF4-FFF2-40B4-BE49-F238E27FC236}">
                <a16:creationId xmlns:a16="http://schemas.microsoft.com/office/drawing/2014/main" id="{786A075E-9904-23CE-2989-F1F39B042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6954" y="372790"/>
            <a:ext cx="451165" cy="451165"/>
          </a:xfrm>
          <a:prstGeom prst="rect">
            <a:avLst/>
          </a:prstGeom>
        </p:spPr>
      </p:pic>
      <p:pic>
        <p:nvPicPr>
          <p:cNvPr id="110" name="Graphic 109" descr="Network">
            <a:extLst>
              <a:ext uri="{FF2B5EF4-FFF2-40B4-BE49-F238E27FC236}">
                <a16:creationId xmlns:a16="http://schemas.microsoft.com/office/drawing/2014/main" id="{67681D60-95DA-F970-02C9-2732995DE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42203">
            <a:off x="11681521" y="784990"/>
            <a:ext cx="451165" cy="451165"/>
          </a:xfrm>
          <a:prstGeom prst="rect">
            <a:avLst/>
          </a:prstGeom>
        </p:spPr>
      </p:pic>
      <p:pic>
        <p:nvPicPr>
          <p:cNvPr id="111" name="Graphic 110" descr="Network">
            <a:extLst>
              <a:ext uri="{FF2B5EF4-FFF2-40B4-BE49-F238E27FC236}">
                <a16:creationId xmlns:a16="http://schemas.microsoft.com/office/drawing/2014/main" id="{291906F8-D144-34C9-F797-B3AC272B9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97239">
            <a:off x="11758848" y="5408200"/>
            <a:ext cx="451165" cy="451165"/>
          </a:xfrm>
          <a:prstGeom prst="rect">
            <a:avLst/>
          </a:prstGeom>
        </p:spPr>
      </p:pic>
      <p:pic>
        <p:nvPicPr>
          <p:cNvPr id="112" name="Graphic 111" descr="Network">
            <a:extLst>
              <a:ext uri="{FF2B5EF4-FFF2-40B4-BE49-F238E27FC236}">
                <a16:creationId xmlns:a16="http://schemas.microsoft.com/office/drawing/2014/main" id="{1BB3D9BA-5723-89CF-ED05-B546F159CB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0397" y="6019497"/>
            <a:ext cx="451165" cy="451165"/>
          </a:xfrm>
          <a:prstGeom prst="rect">
            <a:avLst/>
          </a:prstGeom>
        </p:spPr>
      </p:pic>
      <p:pic>
        <p:nvPicPr>
          <p:cNvPr id="113" name="Graphic 112" descr="Network">
            <a:extLst>
              <a:ext uri="{FF2B5EF4-FFF2-40B4-BE49-F238E27FC236}">
                <a16:creationId xmlns:a16="http://schemas.microsoft.com/office/drawing/2014/main" id="{B7048323-1835-140A-1915-1CD97CC37F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77360">
            <a:off x="3593923" y="5315720"/>
            <a:ext cx="451165" cy="451165"/>
          </a:xfrm>
          <a:prstGeom prst="rect">
            <a:avLst/>
          </a:prstGeom>
        </p:spPr>
      </p:pic>
      <p:pic>
        <p:nvPicPr>
          <p:cNvPr id="114" name="Graphic 113" descr="Network">
            <a:extLst>
              <a:ext uri="{FF2B5EF4-FFF2-40B4-BE49-F238E27FC236}">
                <a16:creationId xmlns:a16="http://schemas.microsoft.com/office/drawing/2014/main" id="{3AA9B6A5-71C4-6B4D-B0DC-55ED34BF36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915985">
            <a:off x="3065600" y="2944951"/>
            <a:ext cx="451165" cy="451165"/>
          </a:xfrm>
          <a:prstGeom prst="rect">
            <a:avLst/>
          </a:prstGeom>
        </p:spPr>
      </p:pic>
      <p:pic>
        <p:nvPicPr>
          <p:cNvPr id="115" name="Graphic 114" descr="Network">
            <a:extLst>
              <a:ext uri="{FF2B5EF4-FFF2-40B4-BE49-F238E27FC236}">
                <a16:creationId xmlns:a16="http://schemas.microsoft.com/office/drawing/2014/main" id="{EC2DBA0C-73EF-3B51-FA69-138350B34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8781" y="810690"/>
            <a:ext cx="451165" cy="451165"/>
          </a:xfrm>
          <a:prstGeom prst="rect">
            <a:avLst/>
          </a:prstGeom>
        </p:spPr>
      </p:pic>
      <p:cxnSp>
        <p:nvCxnSpPr>
          <p:cNvPr id="116" name="Straight Connector 115">
            <a:extLst>
              <a:ext uri="{FF2B5EF4-FFF2-40B4-BE49-F238E27FC236}">
                <a16:creationId xmlns:a16="http://schemas.microsoft.com/office/drawing/2014/main" id="{5DFABB09-275A-EA75-DA65-527F04D88B69}"/>
              </a:ext>
            </a:extLst>
          </p:cNvPr>
          <p:cNvCxnSpPr>
            <a:cxnSpLocks/>
          </p:cNvCxnSpPr>
          <p:nvPr/>
        </p:nvCxnSpPr>
        <p:spPr>
          <a:xfrm>
            <a:off x="6222599" y="3578766"/>
            <a:ext cx="19613" cy="2609559"/>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63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C8CBB4C-8BA0-6989-BDFF-DD3E0194BCA2}"/>
              </a:ext>
            </a:extLst>
          </p:cNvPr>
          <p:cNvGraphicFramePr>
            <a:graphicFrameLocks noChangeAspect="1"/>
          </p:cNvGraphicFramePr>
          <p:nvPr>
            <p:custDataLst>
              <p:tags r:id="rId1"/>
            </p:custDataLst>
            <p:extLst>
              <p:ext uri="{D42A27DB-BD31-4B8C-83A1-F6EECF244321}">
                <p14:modId xmlns:p14="http://schemas.microsoft.com/office/powerpoint/2010/main" val="1073891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3" name="think-cell data - do not delete" hidden="1">
                        <a:extLst>
                          <a:ext uri="{FF2B5EF4-FFF2-40B4-BE49-F238E27FC236}">
                            <a16:creationId xmlns:a16="http://schemas.microsoft.com/office/drawing/2014/main" id="{DC8CBB4C-8BA0-6989-BDFF-DD3E0194BC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6EC62CC9-DAC0-7AE8-5F1B-AF176413630D}"/>
              </a:ext>
            </a:extLst>
          </p:cNvPr>
          <p:cNvSpPr>
            <a:spLocks noGrp="1"/>
          </p:cNvSpPr>
          <p:nvPr>
            <p:ph type="sldNum" sz="quarter" idx="17"/>
          </p:nvPr>
        </p:nvSpPr>
        <p:spPr/>
        <p:txBody>
          <a:bodyPr/>
          <a:lstStyle/>
          <a:p>
            <a:fld id="{23AA811B-2EBD-4900-905E-5BE206449611}" type="slidenum">
              <a:rPr lang="da-DK" smtClean="0"/>
              <a:pPr/>
              <a:t>2</a:t>
            </a:fld>
            <a:endParaRPr lang="da-DK"/>
          </a:p>
        </p:txBody>
      </p:sp>
      <p:sp>
        <p:nvSpPr>
          <p:cNvPr id="5" name="Google Shape;694;p13">
            <a:extLst>
              <a:ext uri="{FF2B5EF4-FFF2-40B4-BE49-F238E27FC236}">
                <a16:creationId xmlns:a16="http://schemas.microsoft.com/office/drawing/2014/main" id="{AD3D37A8-46DD-F98B-6B94-348909E4AB67}"/>
              </a:ext>
            </a:extLst>
          </p:cNvPr>
          <p:cNvSpPr txBox="1">
            <a:spLocks noGrp="1"/>
          </p:cNvSpPr>
          <p:nvPr>
            <p:ph type="ctrTitle"/>
          </p:nvPr>
        </p:nvSpPr>
        <p:spPr>
          <a:xfrm>
            <a:off x="2194560" y="2590197"/>
            <a:ext cx="7951304" cy="1984631"/>
          </a:xfrm>
          <a:prstGeom prst="rect">
            <a:avLst/>
          </a:prstGeom>
        </p:spPr>
        <p:txBody>
          <a:bodyPr spcFirstLastPara="1" wrap="square" lIns="0" tIns="0" rIns="0" bIns="0" anchor="ctr" anchorCtr="0">
            <a:noAutofit/>
          </a:bodyPr>
          <a:lstStyle/>
          <a:p>
            <a:pPr algn="ctr"/>
            <a:r>
              <a:rPr lang="da-DK" sz="4800" b="1" dirty="0">
                <a:latin typeface="Amatic SC" panose="00000500000000000000" pitchFamily="2" charset="-79"/>
                <a:cs typeface="Amatic SC" panose="00000500000000000000" pitchFamily="2" charset="-79"/>
              </a:rPr>
              <a:t>Sådan kan I understøtte skolernes arbejde med resultaterne fra </a:t>
            </a:r>
            <a:br>
              <a:rPr lang="da-DK" sz="4800" b="1" dirty="0">
                <a:latin typeface="Amatic SC" panose="00000500000000000000" pitchFamily="2" charset="-79"/>
                <a:cs typeface="Amatic SC" panose="00000500000000000000" pitchFamily="2" charset="-79"/>
              </a:rPr>
            </a:br>
            <a:r>
              <a:rPr lang="da-DK" sz="4800" b="1" dirty="0">
                <a:latin typeface="Amatic SC" panose="00000500000000000000" pitchFamily="2" charset="-79"/>
                <a:cs typeface="Amatic SC" panose="00000500000000000000" pitchFamily="2" charset="-79"/>
              </a:rPr>
              <a:t>Den mangfoldige folkeskole</a:t>
            </a:r>
            <a:endParaRPr lang="da-DK" sz="80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87027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a:t>
            </a:fld>
            <a:endParaRPr lang="da-DK"/>
          </a:p>
        </p:txBody>
      </p:sp>
      <p:sp>
        <p:nvSpPr>
          <p:cNvPr id="6" name="Slide Number Placeholder 3">
            <a:extLst>
              <a:ext uri="{FF2B5EF4-FFF2-40B4-BE49-F238E27FC236}">
                <a16:creationId xmlns:a16="http://schemas.microsoft.com/office/drawing/2014/main" id="{39CB2AEC-1378-C3A5-143E-AA8B5BA7C9F4}"/>
              </a:ext>
            </a:extLst>
          </p:cNvPr>
          <p:cNvSpPr txBox="1">
            <a:spLocks/>
          </p:cNvSpPr>
          <p:nvPr/>
        </p:nvSpPr>
        <p:spPr>
          <a:xfrm>
            <a:off x="11206800" y="6476400"/>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3</a:t>
            </a:fld>
            <a:endParaRPr lang="da-DK"/>
          </a:p>
        </p:txBody>
      </p:sp>
      <p:sp>
        <p:nvSpPr>
          <p:cNvPr id="3" name="TextBox 2">
            <a:extLst>
              <a:ext uri="{FF2B5EF4-FFF2-40B4-BE49-F238E27FC236}">
                <a16:creationId xmlns:a16="http://schemas.microsoft.com/office/drawing/2014/main" id="{4B35FB4C-B695-AE26-424C-A3936D9D2A5C}"/>
              </a:ext>
            </a:extLst>
          </p:cNvPr>
          <p:cNvSpPr txBox="1"/>
          <p:nvPr/>
        </p:nvSpPr>
        <p:spPr>
          <a:xfrm>
            <a:off x="0" y="435435"/>
            <a:ext cx="12192000" cy="707886"/>
          </a:xfrm>
          <a:prstGeom prst="rect">
            <a:avLst/>
          </a:prstGeom>
          <a:noFill/>
        </p:spPr>
        <p:txBody>
          <a:bodyPr wrap="square">
            <a:spAutoFit/>
          </a:bodyPr>
          <a:lstStyle/>
          <a:p>
            <a:pPr marL="0" lvl="0" indent="0" algn="ctr">
              <a:spcBef>
                <a:spcPts val="0"/>
              </a:spcBef>
              <a:spcAft>
                <a:spcPts val="0"/>
              </a:spcAft>
              <a:buNone/>
            </a:pPr>
            <a:r>
              <a:rPr lang="da-DK" sz="4000" b="1">
                <a:latin typeface="Amatic SC"/>
                <a:ea typeface="Amatic SC"/>
                <a:cs typeface="Amatic SC"/>
                <a:sym typeface="Amatic SC"/>
              </a:rPr>
              <a:t>Tre procesgreb til at understøtte skolernes arbejde med, at…</a:t>
            </a:r>
          </a:p>
        </p:txBody>
      </p:sp>
      <p:pic>
        <p:nvPicPr>
          <p:cNvPr id="8" name="Graphic 7">
            <a:extLst>
              <a:ext uri="{FF2B5EF4-FFF2-40B4-BE49-F238E27FC236}">
                <a16:creationId xmlns:a16="http://schemas.microsoft.com/office/drawing/2014/main" id="{DFBC8100-E5DD-D13F-0653-02DEED976E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2777" y="2820251"/>
            <a:ext cx="6545292" cy="1096611"/>
          </a:xfrm>
          <a:prstGeom prst="rect">
            <a:avLst/>
          </a:prstGeom>
        </p:spPr>
      </p:pic>
      <p:sp>
        <p:nvSpPr>
          <p:cNvPr id="9" name="TextBox 8">
            <a:extLst>
              <a:ext uri="{FF2B5EF4-FFF2-40B4-BE49-F238E27FC236}">
                <a16:creationId xmlns:a16="http://schemas.microsoft.com/office/drawing/2014/main" id="{DEC9A846-F9EE-A3F4-ECAA-41CB1B6BE37F}"/>
              </a:ext>
            </a:extLst>
          </p:cNvPr>
          <p:cNvSpPr txBox="1"/>
          <p:nvPr/>
        </p:nvSpPr>
        <p:spPr>
          <a:xfrm>
            <a:off x="2865405" y="3183890"/>
            <a:ext cx="6438977" cy="369332"/>
          </a:xfrm>
          <a:custGeom>
            <a:avLst/>
            <a:gdLst>
              <a:gd name="connsiteX0" fmla="*/ 0 w 6438977"/>
              <a:gd name="connsiteY0" fmla="*/ 0 h 369332"/>
              <a:gd name="connsiteX1" fmla="*/ 579508 w 6438977"/>
              <a:gd name="connsiteY1" fmla="*/ 0 h 369332"/>
              <a:gd name="connsiteX2" fmla="*/ 1030236 w 6438977"/>
              <a:gd name="connsiteY2" fmla="*/ 0 h 369332"/>
              <a:gd name="connsiteX3" fmla="*/ 1802914 w 6438977"/>
              <a:gd name="connsiteY3" fmla="*/ 0 h 369332"/>
              <a:gd name="connsiteX4" fmla="*/ 2382421 w 6438977"/>
              <a:gd name="connsiteY4" fmla="*/ 0 h 369332"/>
              <a:gd name="connsiteX5" fmla="*/ 2961929 w 6438977"/>
              <a:gd name="connsiteY5" fmla="*/ 0 h 369332"/>
              <a:gd name="connsiteX6" fmla="*/ 3734607 w 6438977"/>
              <a:gd name="connsiteY6" fmla="*/ 0 h 369332"/>
              <a:gd name="connsiteX7" fmla="*/ 4249725 w 6438977"/>
              <a:gd name="connsiteY7" fmla="*/ 0 h 369332"/>
              <a:gd name="connsiteX8" fmla="*/ 5022402 w 6438977"/>
              <a:gd name="connsiteY8" fmla="*/ 0 h 369332"/>
              <a:gd name="connsiteX9" fmla="*/ 5795079 w 6438977"/>
              <a:gd name="connsiteY9" fmla="*/ 0 h 369332"/>
              <a:gd name="connsiteX10" fmla="*/ 6438977 w 6438977"/>
              <a:gd name="connsiteY10" fmla="*/ 0 h 369332"/>
              <a:gd name="connsiteX11" fmla="*/ 6438977 w 6438977"/>
              <a:gd name="connsiteY11" fmla="*/ 369332 h 369332"/>
              <a:gd name="connsiteX12" fmla="*/ 5730690 w 6438977"/>
              <a:gd name="connsiteY12" fmla="*/ 369332 h 369332"/>
              <a:gd name="connsiteX13" fmla="*/ 4958012 w 6438977"/>
              <a:gd name="connsiteY13" fmla="*/ 369332 h 369332"/>
              <a:gd name="connsiteX14" fmla="*/ 4185335 w 6438977"/>
              <a:gd name="connsiteY14" fmla="*/ 369332 h 369332"/>
              <a:gd name="connsiteX15" fmla="*/ 3670217 w 6438977"/>
              <a:gd name="connsiteY15" fmla="*/ 369332 h 369332"/>
              <a:gd name="connsiteX16" fmla="*/ 3026319 w 6438977"/>
              <a:gd name="connsiteY16" fmla="*/ 369332 h 369332"/>
              <a:gd name="connsiteX17" fmla="*/ 2253642 w 6438977"/>
              <a:gd name="connsiteY17" fmla="*/ 369332 h 369332"/>
              <a:gd name="connsiteX18" fmla="*/ 1609744 w 6438977"/>
              <a:gd name="connsiteY18" fmla="*/ 369332 h 369332"/>
              <a:gd name="connsiteX19" fmla="*/ 1159016 w 6438977"/>
              <a:gd name="connsiteY19" fmla="*/ 369332 h 369332"/>
              <a:gd name="connsiteX20" fmla="*/ 643898 w 6438977"/>
              <a:gd name="connsiteY20" fmla="*/ 369332 h 369332"/>
              <a:gd name="connsiteX21" fmla="*/ 0 w 6438977"/>
              <a:gd name="connsiteY21" fmla="*/ 369332 h 369332"/>
              <a:gd name="connsiteX22" fmla="*/ 0 w 6438977"/>
              <a:gd name="connsiteY2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8977" h="369332" extrusionOk="0">
                <a:moveTo>
                  <a:pt x="0" y="0"/>
                </a:moveTo>
                <a:cubicBezTo>
                  <a:pt x="118695" y="-6254"/>
                  <a:pt x="408319" y="6666"/>
                  <a:pt x="579508" y="0"/>
                </a:cubicBezTo>
                <a:cubicBezTo>
                  <a:pt x="750697" y="-6666"/>
                  <a:pt x="889998" y="18805"/>
                  <a:pt x="1030236" y="0"/>
                </a:cubicBezTo>
                <a:cubicBezTo>
                  <a:pt x="1170474" y="-18805"/>
                  <a:pt x="1527522" y="6458"/>
                  <a:pt x="1802914" y="0"/>
                </a:cubicBezTo>
                <a:cubicBezTo>
                  <a:pt x="2078306" y="-6458"/>
                  <a:pt x="2096769" y="-2091"/>
                  <a:pt x="2382421" y="0"/>
                </a:cubicBezTo>
                <a:cubicBezTo>
                  <a:pt x="2668073" y="2091"/>
                  <a:pt x="2834823" y="-17968"/>
                  <a:pt x="2961929" y="0"/>
                </a:cubicBezTo>
                <a:cubicBezTo>
                  <a:pt x="3089035" y="17968"/>
                  <a:pt x="3557915" y="-5849"/>
                  <a:pt x="3734607" y="0"/>
                </a:cubicBezTo>
                <a:cubicBezTo>
                  <a:pt x="3911299" y="5849"/>
                  <a:pt x="4136726" y="-13415"/>
                  <a:pt x="4249725" y="0"/>
                </a:cubicBezTo>
                <a:cubicBezTo>
                  <a:pt x="4362724" y="13415"/>
                  <a:pt x="4742902" y="-3434"/>
                  <a:pt x="5022402" y="0"/>
                </a:cubicBezTo>
                <a:cubicBezTo>
                  <a:pt x="5301902" y="3434"/>
                  <a:pt x="5466018" y="-7764"/>
                  <a:pt x="5795079" y="0"/>
                </a:cubicBezTo>
                <a:cubicBezTo>
                  <a:pt x="6124140" y="7764"/>
                  <a:pt x="6206218" y="-8126"/>
                  <a:pt x="6438977" y="0"/>
                </a:cubicBezTo>
                <a:cubicBezTo>
                  <a:pt x="6422262" y="83761"/>
                  <a:pt x="6436814" y="261680"/>
                  <a:pt x="6438977" y="369332"/>
                </a:cubicBezTo>
                <a:cubicBezTo>
                  <a:pt x="6249491" y="391722"/>
                  <a:pt x="6043389" y="363993"/>
                  <a:pt x="5730690" y="369332"/>
                </a:cubicBezTo>
                <a:cubicBezTo>
                  <a:pt x="5417991" y="374671"/>
                  <a:pt x="5183744" y="396140"/>
                  <a:pt x="4958012" y="369332"/>
                </a:cubicBezTo>
                <a:cubicBezTo>
                  <a:pt x="4732280" y="342524"/>
                  <a:pt x="4531453" y="363398"/>
                  <a:pt x="4185335" y="369332"/>
                </a:cubicBezTo>
                <a:cubicBezTo>
                  <a:pt x="3839217" y="375266"/>
                  <a:pt x="3801381" y="354597"/>
                  <a:pt x="3670217" y="369332"/>
                </a:cubicBezTo>
                <a:cubicBezTo>
                  <a:pt x="3539053" y="384067"/>
                  <a:pt x="3163210" y="350116"/>
                  <a:pt x="3026319" y="369332"/>
                </a:cubicBezTo>
                <a:cubicBezTo>
                  <a:pt x="2889428" y="388548"/>
                  <a:pt x="2437829" y="372219"/>
                  <a:pt x="2253642" y="369332"/>
                </a:cubicBezTo>
                <a:cubicBezTo>
                  <a:pt x="2069455" y="366445"/>
                  <a:pt x="1879672" y="350626"/>
                  <a:pt x="1609744" y="369332"/>
                </a:cubicBezTo>
                <a:cubicBezTo>
                  <a:pt x="1339816" y="388038"/>
                  <a:pt x="1284093" y="348229"/>
                  <a:pt x="1159016" y="369332"/>
                </a:cubicBezTo>
                <a:cubicBezTo>
                  <a:pt x="1033939" y="390435"/>
                  <a:pt x="778623" y="375081"/>
                  <a:pt x="643898" y="369332"/>
                </a:cubicBezTo>
                <a:cubicBezTo>
                  <a:pt x="509173" y="363583"/>
                  <a:pt x="159005" y="386616"/>
                  <a:pt x="0" y="369332"/>
                </a:cubicBezTo>
                <a:cubicBezTo>
                  <a:pt x="-15370" y="278669"/>
                  <a:pt x="-3231" y="117837"/>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2500" b="1" dirty="0">
                <a:solidFill>
                  <a:schemeClr val="bg1"/>
                </a:solidFill>
                <a:latin typeface="Amatic SC" panose="00000500000000000000" pitchFamily="2" charset="-79"/>
                <a:cs typeface="Amatic SC" panose="00000500000000000000" pitchFamily="2" charset="-79"/>
              </a:rPr>
              <a:t>del viden lokalt på skolen</a:t>
            </a:r>
          </a:p>
        </p:txBody>
      </p:sp>
      <p:pic>
        <p:nvPicPr>
          <p:cNvPr id="10" name="Graphic 9">
            <a:extLst>
              <a:ext uri="{FF2B5EF4-FFF2-40B4-BE49-F238E27FC236}">
                <a16:creationId xmlns:a16="http://schemas.microsoft.com/office/drawing/2014/main" id="{3920E2A0-DB02-A690-9804-A2C5D07C0A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52776" y="1584235"/>
            <a:ext cx="6545293" cy="1096611"/>
          </a:xfrm>
          <a:prstGeom prst="rect">
            <a:avLst/>
          </a:prstGeom>
        </p:spPr>
      </p:pic>
      <p:sp>
        <p:nvSpPr>
          <p:cNvPr id="37" name="TextBox 36">
            <a:extLst>
              <a:ext uri="{FF2B5EF4-FFF2-40B4-BE49-F238E27FC236}">
                <a16:creationId xmlns:a16="http://schemas.microsoft.com/office/drawing/2014/main" id="{9AEAC837-E003-6CF0-23CC-4F997E8E24F6}"/>
              </a:ext>
            </a:extLst>
          </p:cNvPr>
          <p:cNvSpPr txBox="1"/>
          <p:nvPr/>
        </p:nvSpPr>
        <p:spPr>
          <a:xfrm>
            <a:off x="3332132" y="1940179"/>
            <a:ext cx="5181661" cy="384721"/>
          </a:xfrm>
          <a:custGeom>
            <a:avLst/>
            <a:gdLst>
              <a:gd name="connsiteX0" fmla="*/ 0 w 5181661"/>
              <a:gd name="connsiteY0" fmla="*/ 0 h 384721"/>
              <a:gd name="connsiteX1" fmla="*/ 595891 w 5181661"/>
              <a:gd name="connsiteY1" fmla="*/ 0 h 384721"/>
              <a:gd name="connsiteX2" fmla="*/ 1088149 w 5181661"/>
              <a:gd name="connsiteY2" fmla="*/ 0 h 384721"/>
              <a:gd name="connsiteX3" fmla="*/ 1839490 w 5181661"/>
              <a:gd name="connsiteY3" fmla="*/ 0 h 384721"/>
              <a:gd name="connsiteX4" fmla="*/ 2435381 w 5181661"/>
              <a:gd name="connsiteY4" fmla="*/ 0 h 384721"/>
              <a:gd name="connsiteX5" fmla="*/ 3031272 w 5181661"/>
              <a:gd name="connsiteY5" fmla="*/ 0 h 384721"/>
              <a:gd name="connsiteX6" fmla="*/ 3782613 w 5181661"/>
              <a:gd name="connsiteY6" fmla="*/ 0 h 384721"/>
              <a:gd name="connsiteX7" fmla="*/ 4326687 w 5181661"/>
              <a:gd name="connsiteY7" fmla="*/ 0 h 384721"/>
              <a:gd name="connsiteX8" fmla="*/ 5181661 w 5181661"/>
              <a:gd name="connsiteY8" fmla="*/ 0 h 384721"/>
              <a:gd name="connsiteX9" fmla="*/ 5181661 w 5181661"/>
              <a:gd name="connsiteY9" fmla="*/ 384721 h 384721"/>
              <a:gd name="connsiteX10" fmla="*/ 4637587 w 5181661"/>
              <a:gd name="connsiteY10" fmla="*/ 384721 h 384721"/>
              <a:gd name="connsiteX11" fmla="*/ 3989879 w 5181661"/>
              <a:gd name="connsiteY11" fmla="*/ 384721 h 384721"/>
              <a:gd name="connsiteX12" fmla="*/ 3393988 w 5181661"/>
              <a:gd name="connsiteY12" fmla="*/ 384721 h 384721"/>
              <a:gd name="connsiteX13" fmla="*/ 2642647 w 5181661"/>
              <a:gd name="connsiteY13" fmla="*/ 384721 h 384721"/>
              <a:gd name="connsiteX14" fmla="*/ 1891306 w 5181661"/>
              <a:gd name="connsiteY14" fmla="*/ 384721 h 384721"/>
              <a:gd name="connsiteX15" fmla="*/ 1347232 w 5181661"/>
              <a:gd name="connsiteY15" fmla="*/ 384721 h 384721"/>
              <a:gd name="connsiteX16" fmla="*/ 699524 w 5181661"/>
              <a:gd name="connsiteY16" fmla="*/ 384721 h 384721"/>
              <a:gd name="connsiteX17" fmla="*/ 0 w 5181661"/>
              <a:gd name="connsiteY17" fmla="*/ 384721 h 384721"/>
              <a:gd name="connsiteX18" fmla="*/ 0 w 5181661"/>
              <a:gd name="connsiteY18" fmla="*/ 0 h 38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1661" h="384721" extrusionOk="0">
                <a:moveTo>
                  <a:pt x="0" y="0"/>
                </a:moveTo>
                <a:cubicBezTo>
                  <a:pt x="243858" y="16698"/>
                  <a:pt x="433306" y="-6869"/>
                  <a:pt x="595891" y="0"/>
                </a:cubicBezTo>
                <a:cubicBezTo>
                  <a:pt x="758476" y="6869"/>
                  <a:pt x="923921" y="-4667"/>
                  <a:pt x="1088149" y="0"/>
                </a:cubicBezTo>
                <a:cubicBezTo>
                  <a:pt x="1252377" y="4667"/>
                  <a:pt x="1465409" y="-11455"/>
                  <a:pt x="1839490" y="0"/>
                </a:cubicBezTo>
                <a:cubicBezTo>
                  <a:pt x="2213571" y="11455"/>
                  <a:pt x="2310988" y="-6430"/>
                  <a:pt x="2435381" y="0"/>
                </a:cubicBezTo>
                <a:cubicBezTo>
                  <a:pt x="2559774" y="6430"/>
                  <a:pt x="2807549" y="21565"/>
                  <a:pt x="3031272" y="0"/>
                </a:cubicBezTo>
                <a:cubicBezTo>
                  <a:pt x="3254995" y="-21565"/>
                  <a:pt x="3523360" y="-7448"/>
                  <a:pt x="3782613" y="0"/>
                </a:cubicBezTo>
                <a:cubicBezTo>
                  <a:pt x="4041866" y="7448"/>
                  <a:pt x="4155936" y="-13363"/>
                  <a:pt x="4326687" y="0"/>
                </a:cubicBezTo>
                <a:cubicBezTo>
                  <a:pt x="4497438" y="13363"/>
                  <a:pt x="4879883" y="-41384"/>
                  <a:pt x="5181661" y="0"/>
                </a:cubicBezTo>
                <a:cubicBezTo>
                  <a:pt x="5185624" y="96104"/>
                  <a:pt x="5182273" y="192540"/>
                  <a:pt x="5181661" y="384721"/>
                </a:cubicBezTo>
                <a:cubicBezTo>
                  <a:pt x="4931464" y="399846"/>
                  <a:pt x="4804505" y="403758"/>
                  <a:pt x="4637587" y="384721"/>
                </a:cubicBezTo>
                <a:cubicBezTo>
                  <a:pt x="4470669" y="365684"/>
                  <a:pt x="4141639" y="373890"/>
                  <a:pt x="3989879" y="384721"/>
                </a:cubicBezTo>
                <a:cubicBezTo>
                  <a:pt x="3838119" y="395552"/>
                  <a:pt x="3521622" y="399837"/>
                  <a:pt x="3393988" y="384721"/>
                </a:cubicBezTo>
                <a:cubicBezTo>
                  <a:pt x="3266354" y="369605"/>
                  <a:pt x="2807463" y="349090"/>
                  <a:pt x="2642647" y="384721"/>
                </a:cubicBezTo>
                <a:cubicBezTo>
                  <a:pt x="2477831" y="420352"/>
                  <a:pt x="2176938" y="372883"/>
                  <a:pt x="1891306" y="384721"/>
                </a:cubicBezTo>
                <a:cubicBezTo>
                  <a:pt x="1605674" y="396559"/>
                  <a:pt x="1611794" y="373929"/>
                  <a:pt x="1347232" y="384721"/>
                </a:cubicBezTo>
                <a:cubicBezTo>
                  <a:pt x="1082670" y="395513"/>
                  <a:pt x="996816" y="354361"/>
                  <a:pt x="699524" y="384721"/>
                </a:cubicBezTo>
                <a:cubicBezTo>
                  <a:pt x="402232" y="415081"/>
                  <a:pt x="307000" y="393720"/>
                  <a:pt x="0" y="384721"/>
                </a:cubicBezTo>
                <a:cubicBezTo>
                  <a:pt x="12024" y="282741"/>
                  <a:pt x="-12199" y="14051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500" b="1" dirty="0">
                <a:solidFill>
                  <a:schemeClr val="bg1"/>
                </a:solidFill>
                <a:latin typeface="Amatic SC" panose="00000500000000000000" pitchFamily="2" charset="-79"/>
                <a:cs typeface="Amatic SC" panose="00000500000000000000" pitchFamily="2" charset="-79"/>
              </a:rPr>
              <a:t>omsæt det lokale børnesyn i praksis</a:t>
            </a:r>
          </a:p>
        </p:txBody>
      </p:sp>
      <p:pic>
        <p:nvPicPr>
          <p:cNvPr id="11" name="Graphic 10">
            <a:extLst>
              <a:ext uri="{FF2B5EF4-FFF2-40B4-BE49-F238E27FC236}">
                <a16:creationId xmlns:a16="http://schemas.microsoft.com/office/drawing/2014/main" id="{B3F7FDD5-BD04-F10E-7B1C-E3AC61BF48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52777" y="4052196"/>
            <a:ext cx="6545292" cy="1096611"/>
          </a:xfrm>
          <a:prstGeom prst="rect">
            <a:avLst/>
          </a:prstGeom>
        </p:spPr>
      </p:pic>
      <p:sp>
        <p:nvSpPr>
          <p:cNvPr id="35" name="TextBox 34">
            <a:extLst>
              <a:ext uri="{FF2B5EF4-FFF2-40B4-BE49-F238E27FC236}">
                <a16:creationId xmlns:a16="http://schemas.microsoft.com/office/drawing/2014/main" id="{BD80DA7B-C6EE-05D9-E0A1-401CF99F0282}"/>
              </a:ext>
            </a:extLst>
          </p:cNvPr>
          <p:cNvSpPr txBox="1"/>
          <p:nvPr/>
        </p:nvSpPr>
        <p:spPr>
          <a:xfrm>
            <a:off x="3332132" y="4408140"/>
            <a:ext cx="5181661" cy="384721"/>
          </a:xfrm>
          <a:custGeom>
            <a:avLst/>
            <a:gdLst>
              <a:gd name="connsiteX0" fmla="*/ 0 w 5181661"/>
              <a:gd name="connsiteY0" fmla="*/ 0 h 384721"/>
              <a:gd name="connsiteX1" fmla="*/ 595891 w 5181661"/>
              <a:gd name="connsiteY1" fmla="*/ 0 h 384721"/>
              <a:gd name="connsiteX2" fmla="*/ 1088149 w 5181661"/>
              <a:gd name="connsiteY2" fmla="*/ 0 h 384721"/>
              <a:gd name="connsiteX3" fmla="*/ 1839490 w 5181661"/>
              <a:gd name="connsiteY3" fmla="*/ 0 h 384721"/>
              <a:gd name="connsiteX4" fmla="*/ 2435381 w 5181661"/>
              <a:gd name="connsiteY4" fmla="*/ 0 h 384721"/>
              <a:gd name="connsiteX5" fmla="*/ 3031272 w 5181661"/>
              <a:gd name="connsiteY5" fmla="*/ 0 h 384721"/>
              <a:gd name="connsiteX6" fmla="*/ 3782613 w 5181661"/>
              <a:gd name="connsiteY6" fmla="*/ 0 h 384721"/>
              <a:gd name="connsiteX7" fmla="*/ 4326687 w 5181661"/>
              <a:gd name="connsiteY7" fmla="*/ 0 h 384721"/>
              <a:gd name="connsiteX8" fmla="*/ 5181661 w 5181661"/>
              <a:gd name="connsiteY8" fmla="*/ 0 h 384721"/>
              <a:gd name="connsiteX9" fmla="*/ 5181661 w 5181661"/>
              <a:gd name="connsiteY9" fmla="*/ 384721 h 384721"/>
              <a:gd name="connsiteX10" fmla="*/ 4637587 w 5181661"/>
              <a:gd name="connsiteY10" fmla="*/ 384721 h 384721"/>
              <a:gd name="connsiteX11" fmla="*/ 3989879 w 5181661"/>
              <a:gd name="connsiteY11" fmla="*/ 384721 h 384721"/>
              <a:gd name="connsiteX12" fmla="*/ 3393988 w 5181661"/>
              <a:gd name="connsiteY12" fmla="*/ 384721 h 384721"/>
              <a:gd name="connsiteX13" fmla="*/ 2642647 w 5181661"/>
              <a:gd name="connsiteY13" fmla="*/ 384721 h 384721"/>
              <a:gd name="connsiteX14" fmla="*/ 1891306 w 5181661"/>
              <a:gd name="connsiteY14" fmla="*/ 384721 h 384721"/>
              <a:gd name="connsiteX15" fmla="*/ 1347232 w 5181661"/>
              <a:gd name="connsiteY15" fmla="*/ 384721 h 384721"/>
              <a:gd name="connsiteX16" fmla="*/ 699524 w 5181661"/>
              <a:gd name="connsiteY16" fmla="*/ 384721 h 384721"/>
              <a:gd name="connsiteX17" fmla="*/ 0 w 5181661"/>
              <a:gd name="connsiteY17" fmla="*/ 384721 h 384721"/>
              <a:gd name="connsiteX18" fmla="*/ 0 w 5181661"/>
              <a:gd name="connsiteY18" fmla="*/ 0 h 38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81661" h="384721" extrusionOk="0">
                <a:moveTo>
                  <a:pt x="0" y="0"/>
                </a:moveTo>
                <a:cubicBezTo>
                  <a:pt x="243858" y="16698"/>
                  <a:pt x="433306" y="-6869"/>
                  <a:pt x="595891" y="0"/>
                </a:cubicBezTo>
                <a:cubicBezTo>
                  <a:pt x="758476" y="6869"/>
                  <a:pt x="923921" y="-4667"/>
                  <a:pt x="1088149" y="0"/>
                </a:cubicBezTo>
                <a:cubicBezTo>
                  <a:pt x="1252377" y="4667"/>
                  <a:pt x="1465409" y="-11455"/>
                  <a:pt x="1839490" y="0"/>
                </a:cubicBezTo>
                <a:cubicBezTo>
                  <a:pt x="2213571" y="11455"/>
                  <a:pt x="2310988" y="-6430"/>
                  <a:pt x="2435381" y="0"/>
                </a:cubicBezTo>
                <a:cubicBezTo>
                  <a:pt x="2559774" y="6430"/>
                  <a:pt x="2807549" y="21565"/>
                  <a:pt x="3031272" y="0"/>
                </a:cubicBezTo>
                <a:cubicBezTo>
                  <a:pt x="3254995" y="-21565"/>
                  <a:pt x="3523360" y="-7448"/>
                  <a:pt x="3782613" y="0"/>
                </a:cubicBezTo>
                <a:cubicBezTo>
                  <a:pt x="4041866" y="7448"/>
                  <a:pt x="4155936" y="-13363"/>
                  <a:pt x="4326687" y="0"/>
                </a:cubicBezTo>
                <a:cubicBezTo>
                  <a:pt x="4497438" y="13363"/>
                  <a:pt x="4879883" y="-41384"/>
                  <a:pt x="5181661" y="0"/>
                </a:cubicBezTo>
                <a:cubicBezTo>
                  <a:pt x="5185624" y="96104"/>
                  <a:pt x="5182273" y="192540"/>
                  <a:pt x="5181661" y="384721"/>
                </a:cubicBezTo>
                <a:cubicBezTo>
                  <a:pt x="4931464" y="399846"/>
                  <a:pt x="4804505" y="403758"/>
                  <a:pt x="4637587" y="384721"/>
                </a:cubicBezTo>
                <a:cubicBezTo>
                  <a:pt x="4470669" y="365684"/>
                  <a:pt x="4141639" y="373890"/>
                  <a:pt x="3989879" y="384721"/>
                </a:cubicBezTo>
                <a:cubicBezTo>
                  <a:pt x="3838119" y="395552"/>
                  <a:pt x="3521622" y="399837"/>
                  <a:pt x="3393988" y="384721"/>
                </a:cubicBezTo>
                <a:cubicBezTo>
                  <a:pt x="3266354" y="369605"/>
                  <a:pt x="2807463" y="349090"/>
                  <a:pt x="2642647" y="384721"/>
                </a:cubicBezTo>
                <a:cubicBezTo>
                  <a:pt x="2477831" y="420352"/>
                  <a:pt x="2176938" y="372883"/>
                  <a:pt x="1891306" y="384721"/>
                </a:cubicBezTo>
                <a:cubicBezTo>
                  <a:pt x="1605674" y="396559"/>
                  <a:pt x="1611794" y="373929"/>
                  <a:pt x="1347232" y="384721"/>
                </a:cubicBezTo>
                <a:cubicBezTo>
                  <a:pt x="1082670" y="395513"/>
                  <a:pt x="996816" y="354361"/>
                  <a:pt x="699524" y="384721"/>
                </a:cubicBezTo>
                <a:cubicBezTo>
                  <a:pt x="402232" y="415081"/>
                  <a:pt x="307000" y="393720"/>
                  <a:pt x="0" y="384721"/>
                </a:cubicBezTo>
                <a:cubicBezTo>
                  <a:pt x="12024" y="282741"/>
                  <a:pt x="-12199" y="14051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500" b="1" dirty="0">
                <a:solidFill>
                  <a:schemeClr val="bg1"/>
                </a:solidFill>
                <a:latin typeface="Amatic SC" panose="00000500000000000000" pitchFamily="2" charset="-79"/>
                <a:cs typeface="Amatic SC" panose="00000500000000000000" pitchFamily="2" charset="-79"/>
              </a:rPr>
              <a:t>Sæt fokus på Teamsamarbejdet</a:t>
            </a:r>
          </a:p>
        </p:txBody>
      </p:sp>
      <p:pic>
        <p:nvPicPr>
          <p:cNvPr id="13" name="Graphic 12" descr="Compass with solid fill">
            <a:extLst>
              <a:ext uri="{FF2B5EF4-FFF2-40B4-BE49-F238E27FC236}">
                <a16:creationId xmlns:a16="http://schemas.microsoft.com/office/drawing/2014/main" id="{7C87478D-D004-0C68-F64F-02A135A309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49742" y="1727068"/>
            <a:ext cx="783408" cy="783408"/>
          </a:xfrm>
          <a:prstGeom prst="rect">
            <a:avLst/>
          </a:prstGeom>
        </p:spPr>
      </p:pic>
      <p:pic>
        <p:nvPicPr>
          <p:cNvPr id="14" name="Graphic 13" descr="Teacher outline">
            <a:extLst>
              <a:ext uri="{FF2B5EF4-FFF2-40B4-BE49-F238E27FC236}">
                <a16:creationId xmlns:a16="http://schemas.microsoft.com/office/drawing/2014/main" id="{4EA5370C-F0DC-6FFD-51D8-6E2BDB123AB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84246" y="2959824"/>
            <a:ext cx="914400" cy="914400"/>
          </a:xfrm>
          <a:prstGeom prst="rect">
            <a:avLst/>
          </a:prstGeom>
        </p:spPr>
      </p:pic>
      <p:pic>
        <p:nvPicPr>
          <p:cNvPr id="16" name="Graphic 15" descr="Handshake outline">
            <a:extLst>
              <a:ext uri="{FF2B5EF4-FFF2-40B4-BE49-F238E27FC236}">
                <a16:creationId xmlns:a16="http://schemas.microsoft.com/office/drawing/2014/main" id="{112035FF-181A-8E6B-3293-64636909D6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84246" y="4143300"/>
            <a:ext cx="914400" cy="914400"/>
          </a:xfrm>
          <a:prstGeom prst="rect">
            <a:avLst/>
          </a:prstGeom>
        </p:spPr>
      </p:pic>
    </p:spTree>
    <p:extLst>
      <p:ext uri="{BB962C8B-B14F-4D97-AF65-F5344CB8AC3E}">
        <p14:creationId xmlns:p14="http://schemas.microsoft.com/office/powerpoint/2010/main" val="288837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4</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3"/>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Omsæt det lokale børnesyn i praksis </a:t>
            </a:r>
          </a:p>
        </p:txBody>
      </p:sp>
      <p:sp>
        <p:nvSpPr>
          <p:cNvPr id="18" name="Google Shape;847;p29">
            <a:extLst>
              <a:ext uri="{FF2B5EF4-FFF2-40B4-BE49-F238E27FC236}">
                <a16:creationId xmlns:a16="http://schemas.microsoft.com/office/drawing/2014/main" id="{E75F0905-924B-3BC4-1970-AAB17E4BC93D}"/>
              </a:ext>
            </a:extLst>
          </p:cNvPr>
          <p:cNvSpPr txBox="1"/>
          <p:nvPr/>
        </p:nvSpPr>
        <p:spPr>
          <a:xfrm>
            <a:off x="901243" y="1682072"/>
            <a:ext cx="6827773" cy="3903662"/>
          </a:xfrm>
          <a:prstGeom prst="rect">
            <a:avLst/>
          </a:prstGeom>
          <a:noFill/>
          <a:ln>
            <a:noFill/>
          </a:ln>
        </p:spPr>
        <p:txBody>
          <a:bodyPr spcFirstLastPara="1" wrap="square" lIns="0" tIns="18000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a:ln>
                  <a:noFill/>
                </a:ln>
                <a:solidFill>
                  <a:srgbClr val="273F68"/>
                </a:solidFill>
                <a:effectLst/>
                <a:uLnTx/>
                <a:uFillTx/>
                <a:latin typeface="Amatic SC"/>
                <a:ea typeface="+mn-ea"/>
                <a:cs typeface="Amatic SC"/>
                <a:sym typeface="Quicksand"/>
              </a:rPr>
              <a:t>Evalueringen viser, at:</a:t>
            </a:r>
            <a:endParaRPr kumimoji="0" lang="da-DK" sz="2200" b="1" i="0" u="none" strike="noStrike" kern="1200" cap="none" spc="0" normalizeH="0" baseline="0" noProof="0" dirty="0">
              <a:ln>
                <a:noFill/>
              </a:ln>
              <a:solidFill>
                <a:srgbClr val="273F68"/>
              </a:solidFill>
              <a:effectLst/>
              <a:uLnTx/>
              <a:uFillTx/>
              <a:latin typeface="Quicksand"/>
              <a:ea typeface="Quicksand"/>
              <a:cs typeface="Quicksand"/>
              <a:sym typeface="Quicksand"/>
            </a:endParaRPr>
          </a:p>
          <a:p>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a:cs typeface="Amatic SC" panose="00000500000000000000" pitchFamily="2" charset="-79"/>
              </a:rPr>
              <a:t>Flere blandt ledere og pædagogisk personale angiver i spørgeskemaundersøgelsen, at de oplever, at deres skole har fået en </a:t>
            </a:r>
            <a:r>
              <a:rPr lang="da-DK" sz="1500" b="1" dirty="0">
                <a:latin typeface="Quicksand" panose="020B0604020202020204"/>
                <a:cs typeface="Amatic SC" panose="00000500000000000000" pitchFamily="2" charset="-79"/>
              </a:rPr>
              <a:t>stærkere</a:t>
            </a:r>
            <a:r>
              <a:rPr lang="da-DK" sz="1500" dirty="0">
                <a:latin typeface="Quicksand" panose="020B0604020202020204"/>
                <a:cs typeface="Amatic SC" panose="00000500000000000000" pitchFamily="2" charset="-79"/>
              </a:rPr>
              <a:t> </a:t>
            </a:r>
            <a:r>
              <a:rPr lang="da-DK" sz="1500" b="1" dirty="0">
                <a:latin typeface="Quicksand" panose="020B0604020202020204"/>
                <a:cs typeface="Amatic SC" panose="00000500000000000000" pitchFamily="2" charset="-79"/>
              </a:rPr>
              <a:t>vision</a:t>
            </a:r>
            <a:r>
              <a:rPr lang="da-DK" sz="1500" dirty="0">
                <a:latin typeface="Quicksand" panose="020B0604020202020204"/>
                <a:cs typeface="Amatic SC" panose="00000500000000000000" pitchFamily="2" charset="-79"/>
              </a:rPr>
              <a:t> </a:t>
            </a:r>
            <a:r>
              <a:rPr lang="da-DK" sz="1500" b="1" dirty="0">
                <a:latin typeface="Quicksand" panose="020B0604020202020204"/>
                <a:cs typeface="Amatic SC" panose="00000500000000000000" pitchFamily="2" charset="-79"/>
              </a:rPr>
              <a:t>for deres arbejde og et stærkere fælles børnesyn.</a:t>
            </a:r>
          </a:p>
          <a:p>
            <a:pPr lvl="1"/>
            <a:br>
              <a:rPr lang="da-DK" sz="1500" dirty="0">
                <a:latin typeface="Quicksand" panose="020B0604020202020204" charset="0"/>
                <a:ea typeface="Quicksand"/>
                <a:cs typeface="Quicksand" panose="020B0604020202020204" charset="0"/>
                <a:sym typeface="Quicksand"/>
              </a:rPr>
            </a:br>
            <a:r>
              <a:rPr lang="da-DK" sz="1500" dirty="0">
                <a:latin typeface="Quicksand" panose="020B0604020202020204" charset="0"/>
                <a:ea typeface="Quicksand"/>
                <a:cs typeface="Quicksand" panose="020B0604020202020204" charset="0"/>
                <a:sym typeface="Quicksand"/>
              </a:rPr>
              <a:t>Et </a:t>
            </a:r>
            <a:r>
              <a:rPr lang="da-DK" sz="1500" dirty="0">
                <a:latin typeface="Quicksand" panose="020B0604020202020204"/>
                <a:cs typeface="Amatic SC" panose="00000500000000000000" pitchFamily="2" charset="-79"/>
              </a:rPr>
              <a:t>fælles børnesyn skaber </a:t>
            </a:r>
            <a:r>
              <a:rPr lang="da-DK" sz="1500" b="1" dirty="0">
                <a:latin typeface="Quicksand" panose="020B0604020202020204"/>
                <a:cs typeface="Amatic SC" panose="00000500000000000000" pitchFamily="2" charset="-79"/>
              </a:rPr>
              <a:t>et fælles afsæt </a:t>
            </a:r>
            <a:r>
              <a:rPr lang="da-DK" sz="1500" dirty="0">
                <a:latin typeface="Quicksand" panose="020B0604020202020204"/>
                <a:cs typeface="Amatic SC" panose="00000500000000000000" pitchFamily="2" charset="-79"/>
              </a:rPr>
              <a:t>for at finde gode løsninger sammen.</a:t>
            </a:r>
            <a:r>
              <a:rPr lang="da-DK" sz="1500" dirty="0">
                <a:latin typeface="Quicksand" panose="020B0604020202020204" charset="0"/>
                <a:ea typeface="Quicksand"/>
                <a:cs typeface="Quicksand" panose="020B0604020202020204" charset="0"/>
                <a:sym typeface="Quicksand"/>
              </a:rPr>
              <a:t> Fx oplever pædagogisk personale, at </a:t>
            </a:r>
            <a:r>
              <a:rPr lang="da-DK" sz="1500" dirty="0">
                <a:latin typeface="Quicksand" panose="020B0604020202020204"/>
                <a:cs typeface="Amatic SC" panose="00000500000000000000" pitchFamily="2" charset="-79"/>
              </a:rPr>
              <a:t>aktionslæring er særligt motiverende, når de har fælles viden og børnesyn som afsæt for drøftelserne i deres teams. </a:t>
            </a:r>
            <a:endParaRPr lang="da-DK" sz="1500" dirty="0">
              <a:latin typeface="Quicksand" panose="020B0604020202020204" charset="0"/>
              <a:ea typeface="Quicksand"/>
              <a:cs typeface="Quicksand" panose="020B0604020202020204" charset="0"/>
              <a:sym typeface="Quicksand"/>
            </a:endParaRPr>
          </a:p>
          <a:p>
            <a:pPr lvl="1"/>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Flere skoler har udarbejdet et lokalt børnesyn eller arbejder efter et fælles kommunalt børnesyn. Dog mangler flere skoler greb til, hvordan de </a:t>
            </a:r>
            <a:br>
              <a:rPr lang="da-DK" sz="1500" dirty="0">
                <a:latin typeface="Quicksand" panose="020B0604020202020204" charset="0"/>
                <a:ea typeface="Quicksand"/>
                <a:cs typeface="Quicksand" panose="020B0604020202020204" charset="0"/>
                <a:sym typeface="Quicksand"/>
              </a:rPr>
            </a:br>
            <a:r>
              <a:rPr lang="da-DK" sz="1500" b="1" dirty="0">
                <a:latin typeface="Quicksand" panose="020B0604020202020204" charset="0"/>
                <a:ea typeface="Quicksand"/>
                <a:cs typeface="Quicksand" panose="020B0604020202020204" charset="0"/>
                <a:sym typeface="Quicksand"/>
              </a:rPr>
              <a:t>omsætter børnesynet i praksis </a:t>
            </a:r>
            <a:r>
              <a:rPr lang="da-DK" sz="1500" dirty="0">
                <a:latin typeface="Quicksand" panose="020B0604020202020204" charset="0"/>
                <a:ea typeface="Quicksand"/>
                <a:cs typeface="Quicksand" panose="020B0604020202020204" charset="0"/>
                <a:sym typeface="Quicksand"/>
              </a:rPr>
              <a:t>på skolen.</a:t>
            </a:r>
          </a:p>
          <a:p>
            <a:endParaRPr lang="da-DK" sz="1600" dirty="0">
              <a:latin typeface="Quicksand" panose="020B0604020202020204" charset="0"/>
              <a:ea typeface="Quicksand"/>
              <a:cs typeface="Quicksand" panose="020B0604020202020204" charset="0"/>
              <a:sym typeface="Quicksand"/>
            </a:endParaRPr>
          </a:p>
          <a:p>
            <a:pPr lvl="0" algn="l">
              <a:lnSpc>
                <a:spcPct val="150000"/>
              </a:lnSpc>
              <a:spcBef>
                <a:spcPts val="0"/>
              </a:spcBef>
              <a:spcAft>
                <a:spcPts val="0"/>
              </a:spcAft>
            </a:pPr>
            <a:endParaRPr lang="da-DK" sz="1600" dirty="0">
              <a:latin typeface="Quicksand"/>
              <a:ea typeface="Quicksand"/>
              <a:cs typeface="Quicksand"/>
              <a:sym typeface="Quicksand"/>
            </a:endParaRPr>
          </a:p>
          <a:p>
            <a:pPr lvl="0" algn="l">
              <a:lnSpc>
                <a:spcPct val="150000"/>
              </a:lnSpc>
              <a:spcBef>
                <a:spcPts val="0"/>
              </a:spcBef>
              <a:spcAft>
                <a:spcPts val="0"/>
              </a:spcAft>
            </a:pPr>
            <a:endParaRPr lang="da-DK" dirty="0">
              <a:latin typeface="Quicksand"/>
              <a:ea typeface="Quicksand"/>
              <a:cs typeface="Quicksand"/>
              <a:sym typeface="Quicksand"/>
            </a:endParaRPr>
          </a:p>
        </p:txBody>
      </p:sp>
      <p:sp>
        <p:nvSpPr>
          <p:cNvPr id="19" name="Oval 18">
            <a:extLst>
              <a:ext uri="{FF2B5EF4-FFF2-40B4-BE49-F238E27FC236}">
                <a16:creationId xmlns:a16="http://schemas.microsoft.com/office/drawing/2014/main" id="{5C2336BC-D41F-CA56-5147-15378F625BA3}"/>
              </a:ext>
            </a:extLst>
          </p:cNvPr>
          <p:cNvSpPr/>
          <p:nvPr/>
        </p:nvSpPr>
        <p:spPr>
          <a:xfrm>
            <a:off x="901242" y="2422562"/>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20" name="Oval 19">
            <a:extLst>
              <a:ext uri="{FF2B5EF4-FFF2-40B4-BE49-F238E27FC236}">
                <a16:creationId xmlns:a16="http://schemas.microsoft.com/office/drawing/2014/main" id="{1094F839-C493-24F0-8079-1D56C890B99B}"/>
              </a:ext>
            </a:extLst>
          </p:cNvPr>
          <p:cNvSpPr/>
          <p:nvPr/>
        </p:nvSpPr>
        <p:spPr>
          <a:xfrm>
            <a:off x="901242" y="3314648"/>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21" name="Oval 20">
            <a:extLst>
              <a:ext uri="{FF2B5EF4-FFF2-40B4-BE49-F238E27FC236}">
                <a16:creationId xmlns:a16="http://schemas.microsoft.com/office/drawing/2014/main" id="{9F8DC36E-06D2-A37F-595A-9311B02B6E97}"/>
              </a:ext>
            </a:extLst>
          </p:cNvPr>
          <p:cNvSpPr/>
          <p:nvPr/>
        </p:nvSpPr>
        <p:spPr>
          <a:xfrm>
            <a:off x="901242" y="4249274"/>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22" name="TextBox 21">
            <a:extLst>
              <a:ext uri="{FF2B5EF4-FFF2-40B4-BE49-F238E27FC236}">
                <a16:creationId xmlns:a16="http://schemas.microsoft.com/office/drawing/2014/main" id="{389339BD-6554-FA1E-8811-F5E505839E91}"/>
              </a:ext>
            </a:extLst>
          </p:cNvPr>
          <p:cNvSpPr txBox="1"/>
          <p:nvPr/>
        </p:nvSpPr>
        <p:spPr>
          <a:xfrm>
            <a:off x="8475256" y="2721885"/>
            <a:ext cx="2993331" cy="2215991"/>
          </a:xfrm>
          <a:prstGeom prst="rect">
            <a:avLst/>
          </a:prstGeom>
          <a:noFill/>
          <a:ln>
            <a:noFill/>
          </a:ln>
        </p:spPr>
        <p:txBody>
          <a:bodyPr wrap="square" lIns="0" tIns="0" rIns="0" bIns="0" rtlCol="0">
            <a:spAutoFit/>
          </a:bodyPr>
          <a:lstStyle/>
          <a:p>
            <a:r>
              <a:rPr lang="da-DK" sz="1400" i="1" dirty="0">
                <a:solidFill>
                  <a:schemeClr val="accent3"/>
                </a:solidFill>
                <a:latin typeface="Quicksand" panose="020B0604020202020204" charset="0"/>
                <a:cs typeface="Quicksand" panose="020B0604020202020204" charset="0"/>
              </a:rPr>
              <a:t>Vi blev opmærksomme på, at vi havde et meget statisk børnesyn. Vi blev meget forskrækkede, for sådan så vi ikke os selv. Men da vi fik snakken, kunne vi se, at vi aftalte én ting i starten af skoleåret og holdt meget fast i det. Nu er vi mere dynamiske og prøver at tage revurderinger undervejs.</a:t>
            </a:r>
          </a:p>
          <a:p>
            <a:endParaRPr lang="da-DK" sz="1200" dirty="0">
              <a:solidFill>
                <a:schemeClr val="accent3"/>
              </a:solidFill>
              <a:latin typeface="Quicksand" panose="020B0604020202020204"/>
              <a:cs typeface="Amatic SC" panose="00000500000000000000" pitchFamily="2" charset="-79"/>
            </a:endParaRPr>
          </a:p>
          <a:p>
            <a:r>
              <a:rPr lang="da-DK" sz="1200" dirty="0">
                <a:solidFill>
                  <a:schemeClr val="accent3"/>
                </a:solidFill>
                <a:latin typeface="Quicksand" panose="020B0604020202020204"/>
                <a:cs typeface="Amatic SC" panose="00000500000000000000" pitchFamily="2" charset="-79"/>
              </a:rPr>
              <a:t>Vejleder</a:t>
            </a:r>
            <a:endParaRPr lang="da-DK" sz="1200" dirty="0">
              <a:solidFill>
                <a:schemeClr val="accent3"/>
              </a:solidFill>
              <a:latin typeface="Quicksand" panose="020B0604020202020204" charset="0"/>
              <a:cs typeface="Quicksand" panose="020B0604020202020204" charset="0"/>
            </a:endParaRPr>
          </a:p>
          <a:p>
            <a:endParaRPr lang="da-DK" sz="800" dirty="0">
              <a:latin typeface="Quicksand" panose="020B0604020202020204" charset="0"/>
              <a:cs typeface="Quicksand" panose="020B0604020202020204" charset="0"/>
            </a:endParaRPr>
          </a:p>
        </p:txBody>
      </p:sp>
      <p:pic>
        <p:nvPicPr>
          <p:cNvPr id="23" name="Graphic 22" descr="Open quotation mark with solid fill">
            <a:extLst>
              <a:ext uri="{FF2B5EF4-FFF2-40B4-BE49-F238E27FC236}">
                <a16:creationId xmlns:a16="http://schemas.microsoft.com/office/drawing/2014/main" id="{9A23D9D1-706C-DD4B-1B09-D3E1EE9E12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62391" y="1816275"/>
            <a:ext cx="914400" cy="914400"/>
          </a:xfrm>
          <a:prstGeom prst="rect">
            <a:avLst/>
          </a:prstGeom>
        </p:spPr>
      </p:pic>
      <p:pic>
        <p:nvPicPr>
          <p:cNvPr id="24" name="Graphic 23" descr="Compass with solid fill">
            <a:extLst>
              <a:ext uri="{FF2B5EF4-FFF2-40B4-BE49-F238E27FC236}">
                <a16:creationId xmlns:a16="http://schemas.microsoft.com/office/drawing/2014/main" id="{5EF02281-D869-A307-CF86-16808E2D4B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0042" y="384308"/>
            <a:ext cx="783408" cy="783408"/>
          </a:xfrm>
          <a:prstGeom prst="rect">
            <a:avLst/>
          </a:prstGeom>
        </p:spPr>
      </p:pic>
    </p:spTree>
    <p:extLst>
      <p:ext uri="{BB962C8B-B14F-4D97-AF65-F5344CB8AC3E}">
        <p14:creationId xmlns:p14="http://schemas.microsoft.com/office/powerpoint/2010/main" val="182217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5</a:t>
            </a:fld>
            <a:endParaRPr lang="da-DK"/>
          </a:p>
        </p:txBody>
      </p:sp>
      <p:sp>
        <p:nvSpPr>
          <p:cNvPr id="10" name="Google Shape;847;p29">
            <a:extLst>
              <a:ext uri="{FF2B5EF4-FFF2-40B4-BE49-F238E27FC236}">
                <a16:creationId xmlns:a16="http://schemas.microsoft.com/office/drawing/2014/main" id="{CA6CEC05-D2DA-61EE-A665-32747A49023C}"/>
              </a:ext>
            </a:extLst>
          </p:cNvPr>
          <p:cNvSpPr txBox="1"/>
          <p:nvPr/>
        </p:nvSpPr>
        <p:spPr>
          <a:xfrm>
            <a:off x="901243" y="1333788"/>
            <a:ext cx="6137510" cy="5176719"/>
          </a:xfrm>
          <a:prstGeom prst="rect">
            <a:avLst/>
          </a:prstGeom>
          <a:noFill/>
          <a:ln>
            <a:noFill/>
          </a:ln>
        </p:spPr>
        <p:txBody>
          <a:bodyPr spcFirstLastPara="1" wrap="square" lIns="0" tIns="180000" rIns="0" bIns="0" anchor="t" anchorCtr="0">
            <a:noAutofit/>
          </a:bodyPr>
          <a:lstStyle/>
          <a:p>
            <a:r>
              <a:rPr lang="da-DK" sz="2200" b="1" dirty="0">
                <a:solidFill>
                  <a:srgbClr val="273F68"/>
                </a:solidFill>
                <a:latin typeface="Amatic SC"/>
                <a:cs typeface="Amatic SC"/>
                <a:sym typeface="Quicksand"/>
              </a:rPr>
              <a:t>Forslag til proces: </a:t>
            </a:r>
          </a:p>
          <a:p>
            <a:endParaRPr lang="da-DK" sz="1400" dirty="0">
              <a:latin typeface="Quicksand" panose="020B0604020202020204"/>
              <a:ea typeface="Quicksand" panose="020B0604020202020204"/>
              <a:cs typeface="Quicksand" panose="020B0604020202020204" charset="0"/>
              <a:sym typeface="Quicksand"/>
            </a:endParaRPr>
          </a:p>
          <a:p>
            <a:pPr lvl="1"/>
            <a:r>
              <a:rPr lang="da-DK" sz="1400" b="1" dirty="0">
                <a:latin typeface="Quicksand" panose="020B0604020202020204"/>
                <a:ea typeface="Quicksand" panose="020B0604020202020204"/>
                <a:cs typeface="Quicksand" panose="020B0604020202020204" charset="0"/>
                <a:sym typeface="Quicksand"/>
              </a:rPr>
              <a:t>Under</a:t>
            </a:r>
            <a:r>
              <a:rPr lang="da-DK" sz="1400" dirty="0">
                <a:latin typeface="Quicksand" panose="020B0604020202020204"/>
                <a:ea typeface="Quicksand" panose="020B0604020202020204"/>
                <a:cs typeface="Quicksand" panose="020B0604020202020204" charset="0"/>
                <a:sym typeface="Quicksand"/>
              </a:rPr>
              <a:t> </a:t>
            </a:r>
            <a:r>
              <a:rPr lang="da-DK" sz="1400" b="1" dirty="0">
                <a:latin typeface="Quicksand" panose="020B0604020202020204"/>
                <a:ea typeface="Quicksand" panose="020B0604020202020204"/>
                <a:cs typeface="Quicksand" panose="020B0604020202020204" charset="0"/>
                <a:sym typeface="Quicksand"/>
              </a:rPr>
              <a:t>skoleudviklingssamtalen </a:t>
            </a:r>
            <a:r>
              <a:rPr lang="da-DK" sz="1400" dirty="0">
                <a:latin typeface="Quicksand" panose="020B0604020202020204"/>
                <a:ea typeface="Quicksand" panose="020B0604020202020204"/>
                <a:cs typeface="Quicksand" panose="020B0604020202020204" charset="0"/>
                <a:sym typeface="Quicksand"/>
              </a:rPr>
              <a:t>indleder forvaltningen en snak om, hvordan skolen indtil nu har arbejdet med at udvikle et fælles børnesyn, som fremmer deltagelsesmuligheder for alle elever. Fx gennem spørgsmål som: </a:t>
            </a:r>
          </a:p>
          <a:p>
            <a:pPr marL="668338" lvl="1" indent="-211138">
              <a:spcBef>
                <a:spcPts val="6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har I arbejdet med at udvikle et fælles børnesyn på skolen? </a:t>
            </a:r>
          </a:p>
          <a:p>
            <a:pPr marL="668338" lvl="1" indent="-211138">
              <a:spcBef>
                <a:spcPts val="6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har I arbejdet med at sikre, at skolens børnesyn også omsættes i den daglige praksis? </a:t>
            </a:r>
          </a:p>
          <a:p>
            <a:pPr marL="668338" lvl="1" indent="-211138">
              <a:spcBef>
                <a:spcPts val="6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udfordringer støder I på som ledelse ift. at understøtte, at jeres lokale børnesyn omsættes i den daglige praksis?</a:t>
            </a:r>
          </a:p>
          <a:p>
            <a:pPr marL="668338" lvl="1" indent="-211138">
              <a:spcBef>
                <a:spcPts val="6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refleksioner gør I jer, når I ser data i jeres egen skolerapport?</a:t>
            </a:r>
          </a:p>
          <a:p>
            <a:pPr lvl="1"/>
            <a:endParaRPr lang="da-DK" sz="1400" dirty="0">
              <a:latin typeface="Quicksand" panose="020B0604020202020204"/>
              <a:ea typeface="Quicksand" panose="020B0604020202020204"/>
              <a:cs typeface="Quicksand" panose="020B0604020202020204" charset="0"/>
              <a:sym typeface="Quicksand"/>
            </a:endParaRPr>
          </a:p>
          <a:p>
            <a:pPr lvl="1"/>
            <a:r>
              <a:rPr lang="da-DK" sz="1400" b="1" dirty="0">
                <a:latin typeface="Quicksand" panose="020B0604020202020204"/>
              </a:rPr>
              <a:t>Forvaltningen og ledelsen drøfter</a:t>
            </a:r>
            <a:r>
              <a:rPr lang="da-DK" sz="1400" dirty="0">
                <a:latin typeface="Quicksand" panose="020B0604020202020204"/>
              </a:rPr>
              <a:t>, hvordan ledelsen med fordel kan arbejde videre med at udvikle og omsætte børnesynet sammen med pædagogisk personale på skolen. </a:t>
            </a:r>
          </a:p>
          <a:p>
            <a:pPr lvl="1"/>
            <a:endParaRPr lang="da-DK" sz="1400" dirty="0">
              <a:latin typeface="Quicksand" panose="020B0604020202020204"/>
            </a:endParaRPr>
          </a:p>
          <a:p>
            <a:pPr lvl="1"/>
            <a:r>
              <a:rPr lang="da-DK" sz="1400" dirty="0">
                <a:latin typeface="Quicksand" panose="020B0604020202020204"/>
              </a:rPr>
              <a:t>Aftal sammen, hvordan og hvornår I vil </a:t>
            </a:r>
            <a:r>
              <a:rPr lang="da-DK" sz="1400" b="1" dirty="0">
                <a:latin typeface="Quicksand" panose="020B0604020202020204"/>
              </a:rPr>
              <a:t>følge</a:t>
            </a:r>
            <a:r>
              <a:rPr lang="da-DK" sz="1400" dirty="0">
                <a:latin typeface="Quicksand" panose="020B0604020202020204"/>
              </a:rPr>
              <a:t> </a:t>
            </a:r>
            <a:r>
              <a:rPr lang="da-DK" sz="1400" b="1" dirty="0">
                <a:latin typeface="Quicksand" panose="020B0604020202020204"/>
              </a:rPr>
              <a:t>op</a:t>
            </a:r>
            <a:r>
              <a:rPr lang="da-DK" sz="1400" dirty="0">
                <a:latin typeface="Quicksand" panose="020B0604020202020204"/>
              </a:rPr>
              <a:t> på jeres drøftelser.</a:t>
            </a:r>
          </a:p>
          <a:p>
            <a:pPr lvl="1"/>
            <a:endParaRPr lang="da-DK" sz="1400" dirty="0">
              <a:latin typeface="Quicksand" panose="020B0604020202020204"/>
            </a:endParaRPr>
          </a:p>
          <a:p>
            <a:pPr lvl="1"/>
            <a:r>
              <a:rPr lang="da-DK" sz="1400" dirty="0">
                <a:latin typeface="Quicksand" panose="020B0604020202020204"/>
              </a:rPr>
              <a:t>På næste side fremgår eksempel på, hvordan ledelsen kan arbejde med at </a:t>
            </a:r>
            <a:r>
              <a:rPr lang="da-DK" sz="1400" b="1" dirty="0">
                <a:latin typeface="Quicksand" panose="020B0604020202020204"/>
              </a:rPr>
              <a:t>omsætte</a:t>
            </a:r>
            <a:r>
              <a:rPr lang="da-DK" sz="1400" dirty="0">
                <a:latin typeface="Quicksand" panose="020B0604020202020204"/>
              </a:rPr>
              <a:t> </a:t>
            </a:r>
            <a:r>
              <a:rPr lang="da-DK" sz="1400" b="1" dirty="0">
                <a:latin typeface="Quicksand" panose="020B0604020202020204"/>
              </a:rPr>
              <a:t>børnesynet</a:t>
            </a:r>
            <a:r>
              <a:rPr lang="da-DK" sz="1400" dirty="0">
                <a:latin typeface="Quicksand" panose="020B0604020202020204"/>
              </a:rPr>
              <a:t> på skolen. </a:t>
            </a:r>
            <a:br>
              <a:rPr lang="da-DK" sz="1400" dirty="0">
                <a:latin typeface="Quicksand" panose="020B0604020202020204"/>
                <a:ea typeface="Quicksand" panose="020B0604020202020204"/>
                <a:cs typeface="Quicksand" panose="020B0604020202020204" charset="0"/>
                <a:sym typeface="Quicksand"/>
              </a:rPr>
            </a:br>
            <a:endParaRPr lang="da-DK" sz="1500" dirty="0">
              <a:latin typeface="Quicksand" panose="020B0604020202020204" charset="0"/>
              <a:ea typeface="Quicksand"/>
              <a:cs typeface="Quicksand" panose="020B0604020202020204" charset="0"/>
              <a:sym typeface="Quicksand"/>
            </a:endParaRPr>
          </a:p>
          <a:p>
            <a:pPr lvl="1"/>
            <a:endParaRPr lang="da-DK" sz="1500" dirty="0">
              <a:latin typeface="Quicksand" panose="020B0604020202020204" charset="0"/>
              <a:ea typeface="Quicksand"/>
              <a:cs typeface="Quicksand" panose="020B0604020202020204" charset="0"/>
              <a:sym typeface="Quicksand"/>
            </a:endParaRPr>
          </a:p>
          <a:p>
            <a:pPr lvl="1"/>
            <a:endParaRPr lang="da-DK" sz="1500" dirty="0">
              <a:latin typeface="Quicksand" panose="020B0604020202020204" charset="0"/>
              <a:ea typeface="Quicksand"/>
              <a:cs typeface="Quicksand" panose="020B0604020202020204" charset="0"/>
              <a:sym typeface="Quicksand"/>
            </a:endParaRPr>
          </a:p>
          <a:p>
            <a:endParaRPr lang="da-DK" sz="1600" dirty="0">
              <a:latin typeface="Quicksand" panose="020B0604020202020204" charset="0"/>
              <a:ea typeface="Quicksand"/>
              <a:cs typeface="Quicksand" panose="020B0604020202020204" charset="0"/>
              <a:sym typeface="Quicksand"/>
            </a:endParaRPr>
          </a:p>
          <a:p>
            <a:pPr lvl="0" algn="l">
              <a:lnSpc>
                <a:spcPct val="150000"/>
              </a:lnSpc>
              <a:spcBef>
                <a:spcPts val="0"/>
              </a:spcBef>
              <a:spcAft>
                <a:spcPts val="0"/>
              </a:spcAft>
            </a:pPr>
            <a:endParaRPr lang="da-DK" sz="1600" dirty="0">
              <a:latin typeface="Quicksand"/>
              <a:ea typeface="Quicksand"/>
              <a:cs typeface="Quicksand"/>
              <a:sym typeface="Quicksand"/>
            </a:endParaRPr>
          </a:p>
          <a:p>
            <a:pPr lvl="0" algn="l">
              <a:lnSpc>
                <a:spcPct val="150000"/>
              </a:lnSpc>
              <a:spcBef>
                <a:spcPts val="0"/>
              </a:spcBef>
              <a:spcAft>
                <a:spcPts val="0"/>
              </a:spcAft>
            </a:pPr>
            <a:endParaRPr lang="da-DK" dirty="0">
              <a:latin typeface="Quicksand"/>
              <a:ea typeface="Quicksand"/>
              <a:cs typeface="Quicksand"/>
              <a:sym typeface="Quicksand"/>
            </a:endParaRPr>
          </a:p>
        </p:txBody>
      </p:sp>
      <p:sp>
        <p:nvSpPr>
          <p:cNvPr id="12" name="Oval 11">
            <a:extLst>
              <a:ext uri="{FF2B5EF4-FFF2-40B4-BE49-F238E27FC236}">
                <a16:creationId xmlns:a16="http://schemas.microsoft.com/office/drawing/2014/main" id="{323C242C-0FC5-9F5E-2C8D-1924D1D55E4B}"/>
              </a:ext>
            </a:extLst>
          </p:cNvPr>
          <p:cNvSpPr/>
          <p:nvPr/>
        </p:nvSpPr>
        <p:spPr>
          <a:xfrm>
            <a:off x="901242" y="1993517"/>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13" name="Oval 12">
            <a:extLst>
              <a:ext uri="{FF2B5EF4-FFF2-40B4-BE49-F238E27FC236}">
                <a16:creationId xmlns:a16="http://schemas.microsoft.com/office/drawing/2014/main" id="{145D81BE-66B4-DB6E-737C-192DBFE5CC49}"/>
              </a:ext>
            </a:extLst>
          </p:cNvPr>
          <p:cNvSpPr/>
          <p:nvPr/>
        </p:nvSpPr>
        <p:spPr>
          <a:xfrm>
            <a:off x="901242" y="4457340"/>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5" name="Oval 14">
            <a:extLst>
              <a:ext uri="{FF2B5EF4-FFF2-40B4-BE49-F238E27FC236}">
                <a16:creationId xmlns:a16="http://schemas.microsoft.com/office/drawing/2014/main" id="{D747DB3D-7328-5E6E-2FB1-4994E88E06CE}"/>
              </a:ext>
            </a:extLst>
          </p:cNvPr>
          <p:cNvSpPr/>
          <p:nvPr/>
        </p:nvSpPr>
        <p:spPr>
          <a:xfrm>
            <a:off x="901242" y="5293379"/>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3</a:t>
            </a:r>
            <a:endParaRPr lang="da-DK" sz="2000" noProof="0" dirty="0">
              <a:latin typeface="Quicksand" panose="020B0604020202020204" charset="0"/>
              <a:cs typeface="Quicksand" panose="020B0604020202020204" charset="0"/>
            </a:endParaRPr>
          </a:p>
        </p:txBody>
      </p:sp>
      <p:sp>
        <p:nvSpPr>
          <p:cNvPr id="2" name="Google Shape;843;p29">
            <a:extLst>
              <a:ext uri="{FF2B5EF4-FFF2-40B4-BE49-F238E27FC236}">
                <a16:creationId xmlns:a16="http://schemas.microsoft.com/office/drawing/2014/main" id="{46F48CA1-EDA1-0927-5EF2-EE0C2D264D4E}"/>
              </a:ext>
            </a:extLst>
          </p:cNvPr>
          <p:cNvSpPr/>
          <p:nvPr/>
        </p:nvSpPr>
        <p:spPr>
          <a:xfrm>
            <a:off x="0" y="347492"/>
            <a:ext cx="12191999" cy="856994"/>
          </a:xfrm>
          <a:prstGeom prst="rect">
            <a:avLst/>
          </a:prstGeom>
          <a:solidFill>
            <a:schemeClr val="accent3"/>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Omsæt det lokale børnesyn i praksis </a:t>
            </a:r>
          </a:p>
        </p:txBody>
      </p:sp>
      <p:sp>
        <p:nvSpPr>
          <p:cNvPr id="16" name="Rectangle 15">
            <a:extLst>
              <a:ext uri="{FF2B5EF4-FFF2-40B4-BE49-F238E27FC236}">
                <a16:creationId xmlns:a16="http://schemas.microsoft.com/office/drawing/2014/main" id="{10E788DD-D15D-4E8A-10BB-E91140BC1091}"/>
              </a:ext>
            </a:extLst>
          </p:cNvPr>
          <p:cNvSpPr/>
          <p:nvPr/>
        </p:nvSpPr>
        <p:spPr>
          <a:xfrm>
            <a:off x="7602280" y="2241447"/>
            <a:ext cx="4039114" cy="33178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17" name="TextBox 16">
            <a:extLst>
              <a:ext uri="{FF2B5EF4-FFF2-40B4-BE49-F238E27FC236}">
                <a16:creationId xmlns:a16="http://schemas.microsoft.com/office/drawing/2014/main" id="{F33EB3E7-24B1-8353-2D42-03D8396A4EC5}"/>
              </a:ext>
            </a:extLst>
          </p:cNvPr>
          <p:cNvSpPr txBox="1"/>
          <p:nvPr/>
        </p:nvSpPr>
        <p:spPr>
          <a:xfrm>
            <a:off x="7602280" y="1660394"/>
            <a:ext cx="4039114" cy="666246"/>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1500" b="1">
                <a:solidFill>
                  <a:schemeClr val="bg1"/>
                </a:solidFill>
                <a:latin typeface="Quicksand" panose="020B0604020202020204"/>
                <a:cs typeface="Amatic SC" panose="00000500000000000000" pitchFamily="2" charset="-79"/>
              </a:rPr>
              <a:t>Inddrag lokale skolerapporter </a:t>
            </a:r>
            <a:br>
              <a:rPr lang="da-DK" sz="1500" b="1">
                <a:solidFill>
                  <a:schemeClr val="bg1"/>
                </a:solidFill>
                <a:latin typeface="Quicksand" panose="020B0604020202020204"/>
                <a:cs typeface="Amatic SC" panose="00000500000000000000" pitchFamily="2" charset="-79"/>
              </a:rPr>
            </a:br>
            <a:r>
              <a:rPr lang="da-DK" sz="1500" b="1">
                <a:solidFill>
                  <a:schemeClr val="bg1"/>
                </a:solidFill>
                <a:latin typeface="Quicksand" panose="020B0604020202020204"/>
                <a:cs typeface="Amatic SC" panose="00000500000000000000" pitchFamily="2" charset="-79"/>
              </a:rPr>
              <a:t>i skoleudviklingssamtalen</a:t>
            </a:r>
          </a:p>
        </p:txBody>
      </p:sp>
      <p:sp>
        <p:nvSpPr>
          <p:cNvPr id="21" name="TextBox 20">
            <a:extLst>
              <a:ext uri="{FF2B5EF4-FFF2-40B4-BE49-F238E27FC236}">
                <a16:creationId xmlns:a16="http://schemas.microsoft.com/office/drawing/2014/main" id="{360B731A-C09F-6495-118E-F0AEEFDAFF86}"/>
              </a:ext>
            </a:extLst>
          </p:cNvPr>
          <p:cNvSpPr txBox="1"/>
          <p:nvPr/>
        </p:nvSpPr>
        <p:spPr>
          <a:xfrm>
            <a:off x="7708604" y="2471212"/>
            <a:ext cx="3854131" cy="2970044"/>
          </a:xfrm>
          <a:prstGeom prst="rect">
            <a:avLst/>
          </a:prstGeom>
          <a:noFill/>
        </p:spPr>
        <p:txBody>
          <a:bodyPr wrap="square">
            <a:spAutoFit/>
          </a:bodyPr>
          <a:lstStyle/>
          <a:p>
            <a:r>
              <a:rPr lang="da-DK" sz="1400" dirty="0">
                <a:latin typeface="Quicksand" panose="020B0604020202020204" charset="0"/>
                <a:ea typeface="Quicksand"/>
                <a:cs typeface="Quicksand" panose="020B0604020202020204" charset="0"/>
                <a:sym typeface="Quicksand"/>
              </a:rPr>
              <a:t>Under temaet </a:t>
            </a:r>
            <a:r>
              <a:rPr lang="da-DK" sz="1400" b="1" dirty="0">
                <a:latin typeface="Quicksand" panose="020B0604020202020204" charset="0"/>
                <a:ea typeface="Quicksand"/>
                <a:cs typeface="Quicksand" panose="020B0604020202020204" charset="0"/>
                <a:sym typeface="Quicksand"/>
              </a:rPr>
              <a:t>Teamets samarbejde som PLF </a:t>
            </a:r>
            <a:r>
              <a:rPr lang="da-DK" sz="1400" dirty="0">
                <a:latin typeface="Quicksand" panose="020B0604020202020204" charset="0"/>
                <a:ea typeface="Quicksand"/>
                <a:cs typeface="Quicksand" panose="020B0604020202020204" charset="0"/>
                <a:sym typeface="Quicksand"/>
              </a:rPr>
              <a:t>(på side 7 i skolerapporten) finder I spørgsmålet: </a:t>
            </a:r>
          </a:p>
          <a:p>
            <a:r>
              <a:rPr lang="da-DK" sz="1400" i="1" dirty="0">
                <a:latin typeface="Quicksand" panose="020B0604020202020204" charset="0"/>
                <a:ea typeface="Quicksand"/>
                <a:cs typeface="Quicksand" panose="020B0604020202020204" charset="0"/>
                <a:sym typeface="Quicksand"/>
              </a:rPr>
              <a:t>”Hvor enig eller uenig er du i følgende udsagn… På min skole har vi et fælles børnesyn”. </a:t>
            </a:r>
            <a:br>
              <a:rPr lang="da-DK" sz="1400" b="1" dirty="0">
                <a:latin typeface="Quicksand" panose="020B0604020202020204" charset="0"/>
                <a:ea typeface="Quicksand"/>
                <a:cs typeface="Quicksand" panose="020B0604020202020204" charset="0"/>
                <a:sym typeface="Quicksand"/>
              </a:rPr>
            </a:br>
            <a:endParaRPr lang="da-DK" sz="1400" dirty="0">
              <a:latin typeface="Quicksand" panose="020B0604020202020204" charset="0"/>
              <a:ea typeface="Quicksand"/>
              <a:cs typeface="Quicksand" panose="020B0604020202020204" charset="0"/>
              <a:sym typeface="Quicksand"/>
            </a:endParaRPr>
          </a:p>
          <a:p>
            <a:pPr>
              <a:spcAft>
                <a:spcPts val="600"/>
              </a:spcAft>
            </a:pPr>
            <a:r>
              <a:rPr lang="da-DK" sz="1400" dirty="0">
                <a:latin typeface="Quicksand" panose="020B0604020202020204" charset="0"/>
                <a:ea typeface="Quicksand"/>
                <a:cs typeface="Quicksand" panose="020B0604020202020204" charset="0"/>
                <a:sym typeface="Quicksand"/>
              </a:rPr>
              <a:t>Af skolerapporten fremgår det også:</a:t>
            </a:r>
          </a:p>
          <a:p>
            <a:pPr marL="225425" indent="-225425">
              <a:buFont typeface="+mj-lt"/>
              <a:buAutoNum type="arabicPeriod"/>
            </a:pPr>
            <a:r>
              <a:rPr lang="da-DK" sz="1400" dirty="0">
                <a:latin typeface="Quicksand" panose="020B0604020202020204" charset="0"/>
                <a:ea typeface="Quicksand"/>
                <a:cs typeface="Quicksand" panose="020B0604020202020204" charset="0"/>
                <a:sym typeface="Quicksand"/>
              </a:rPr>
              <a:t>Om skolens gennemsnit på disse spørgsmål er højere eller lavere end gennemsnittet blandt de øvrige skoler i kommunen. </a:t>
            </a:r>
            <a:br>
              <a:rPr lang="da-DK" sz="1400" dirty="0">
                <a:latin typeface="Quicksand" panose="020B0604020202020204" charset="0"/>
                <a:ea typeface="Quicksand"/>
                <a:cs typeface="Quicksand" panose="020B0604020202020204" charset="0"/>
                <a:sym typeface="Quicksand"/>
              </a:rPr>
            </a:br>
            <a:endParaRPr lang="da-DK" sz="1400" dirty="0">
              <a:latin typeface="Quicksand" panose="020B0604020202020204" charset="0"/>
              <a:ea typeface="Quicksand"/>
              <a:cs typeface="Quicksand" panose="020B0604020202020204" charset="0"/>
              <a:sym typeface="Quicksand"/>
            </a:endParaRPr>
          </a:p>
          <a:p>
            <a:pPr marL="225425" indent="-225425">
              <a:buFont typeface="+mj-lt"/>
              <a:buAutoNum type="arabicPeriod"/>
            </a:pPr>
            <a:r>
              <a:rPr lang="da-DK" sz="1400" dirty="0">
                <a:latin typeface="Quicksand" panose="020B0604020202020204" charset="0"/>
                <a:ea typeface="Quicksand"/>
                <a:cs typeface="Quicksand" panose="020B0604020202020204" charset="0"/>
                <a:sym typeface="Quicksand"/>
              </a:rPr>
              <a:t>Om der er sket en udvikling i pædagogisk personales oplevelse af børnesynet det </a:t>
            </a:r>
            <a:br>
              <a:rPr lang="da-DK" sz="1400" dirty="0">
                <a:latin typeface="Quicksand" panose="020B0604020202020204" charset="0"/>
                <a:ea typeface="Quicksand"/>
                <a:cs typeface="Quicksand" panose="020B0604020202020204" charset="0"/>
                <a:sym typeface="Quicksand"/>
              </a:rPr>
            </a:br>
            <a:r>
              <a:rPr lang="da-DK" sz="1400" dirty="0">
                <a:latin typeface="Quicksand" panose="020B0604020202020204" charset="0"/>
                <a:ea typeface="Quicksand"/>
                <a:cs typeface="Quicksand" panose="020B0604020202020204" charset="0"/>
                <a:sym typeface="Quicksand"/>
              </a:rPr>
              <a:t>seneste år. </a:t>
            </a:r>
            <a:endParaRPr lang="da-DK" sz="1400" dirty="0">
              <a:highlight>
                <a:srgbClr val="FFFF00"/>
              </a:highlight>
            </a:endParaRPr>
          </a:p>
        </p:txBody>
      </p:sp>
      <p:pic>
        <p:nvPicPr>
          <p:cNvPr id="26" name="Graphic 25" descr="Folder Search outline">
            <a:extLst>
              <a:ext uri="{FF2B5EF4-FFF2-40B4-BE49-F238E27FC236}">
                <a16:creationId xmlns:a16="http://schemas.microsoft.com/office/drawing/2014/main" id="{A0E30006-FCA8-E12E-D473-51F5D1CF59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8604" y="1723517"/>
            <a:ext cx="540000" cy="540000"/>
          </a:xfrm>
          <a:prstGeom prst="rect">
            <a:avLst/>
          </a:prstGeom>
        </p:spPr>
      </p:pic>
      <p:pic>
        <p:nvPicPr>
          <p:cNvPr id="3" name="Graphic 2" descr="Compass with solid fill">
            <a:extLst>
              <a:ext uri="{FF2B5EF4-FFF2-40B4-BE49-F238E27FC236}">
                <a16:creationId xmlns:a16="http://schemas.microsoft.com/office/drawing/2014/main" id="{72B8D182-9496-0165-B3A2-E07B4B96B2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0042" y="384308"/>
            <a:ext cx="783408" cy="783408"/>
          </a:xfrm>
          <a:prstGeom prst="rect">
            <a:avLst/>
          </a:prstGeom>
        </p:spPr>
      </p:pic>
      <p:sp>
        <p:nvSpPr>
          <p:cNvPr id="11" name="Oval 10">
            <a:extLst>
              <a:ext uri="{FF2B5EF4-FFF2-40B4-BE49-F238E27FC236}">
                <a16:creationId xmlns:a16="http://schemas.microsoft.com/office/drawing/2014/main" id="{652F2CC7-460F-30DE-1BC0-9E6BEC981F8C}"/>
              </a:ext>
            </a:extLst>
          </p:cNvPr>
          <p:cNvSpPr/>
          <p:nvPr/>
        </p:nvSpPr>
        <p:spPr>
          <a:xfrm>
            <a:off x="901242" y="5763919"/>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latin typeface="Quicksand" panose="020B0604020202020204" charset="0"/>
                <a:cs typeface="Quicksand" panose="020B0604020202020204" charset="0"/>
              </a:rPr>
              <a:t>4</a:t>
            </a:r>
            <a:endParaRPr lang="da-DK" sz="2000" noProof="0" dirty="0">
              <a:latin typeface="Quicksand" panose="020B0604020202020204" charset="0"/>
              <a:cs typeface="Quicksand" panose="020B0604020202020204" charset="0"/>
            </a:endParaRPr>
          </a:p>
        </p:txBody>
      </p:sp>
    </p:spTree>
    <p:extLst>
      <p:ext uri="{BB962C8B-B14F-4D97-AF65-F5344CB8AC3E}">
        <p14:creationId xmlns:p14="http://schemas.microsoft.com/office/powerpoint/2010/main" val="320151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6</a:t>
            </a:fld>
            <a:endParaRPr lang="da-DK"/>
          </a:p>
        </p:txBody>
      </p:sp>
      <p:sp>
        <p:nvSpPr>
          <p:cNvPr id="2" name="Google Shape;843;p29">
            <a:extLst>
              <a:ext uri="{FF2B5EF4-FFF2-40B4-BE49-F238E27FC236}">
                <a16:creationId xmlns:a16="http://schemas.microsoft.com/office/drawing/2014/main" id="{0524E856-2585-CE80-CD30-A2732846480B}"/>
              </a:ext>
            </a:extLst>
          </p:cNvPr>
          <p:cNvSpPr/>
          <p:nvPr/>
        </p:nvSpPr>
        <p:spPr>
          <a:xfrm>
            <a:off x="0" y="347492"/>
            <a:ext cx="12191999" cy="856994"/>
          </a:xfrm>
          <a:prstGeom prst="rect">
            <a:avLst/>
          </a:prstGeom>
          <a:solidFill>
            <a:schemeClr val="accent3"/>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Omsæt det lokale børnesyn i praksis </a:t>
            </a:r>
          </a:p>
        </p:txBody>
      </p:sp>
      <p:sp>
        <p:nvSpPr>
          <p:cNvPr id="21" name="TextBox 20">
            <a:extLst>
              <a:ext uri="{FF2B5EF4-FFF2-40B4-BE49-F238E27FC236}">
                <a16:creationId xmlns:a16="http://schemas.microsoft.com/office/drawing/2014/main" id="{39B6D923-4774-F051-0402-6F5501CAB4AA}"/>
              </a:ext>
            </a:extLst>
          </p:cNvPr>
          <p:cNvSpPr txBox="1"/>
          <p:nvPr/>
        </p:nvSpPr>
        <p:spPr>
          <a:xfrm>
            <a:off x="1420739" y="1948214"/>
            <a:ext cx="8831805" cy="3772828"/>
          </a:xfrm>
          <a:prstGeom prst="rect">
            <a:avLst/>
          </a:prstGeom>
          <a:noFill/>
        </p:spPr>
        <p:txBody>
          <a:bodyPr wrap="square" lIns="0" tIns="0" rIns="0" bIns="0">
            <a:spAutoFit/>
          </a:bodyPr>
          <a:lstStyle/>
          <a:p>
            <a:r>
              <a:rPr lang="da-DK" sz="1400" dirty="0">
                <a:latin typeface="Quicksand" panose="020B0604020202020204"/>
                <a:ea typeface="Quicksand" panose="020B0604020202020204"/>
                <a:cs typeface="Quicksand" panose="020B0604020202020204" charset="0"/>
                <a:sym typeface="Quicksand"/>
              </a:rPr>
              <a:t>Ledelsen og pædagogisk personale kan arbejde med at omsætte det lokale børnesyn i praksis ved på personalemøder at arbejde med følgende tre trin: </a:t>
            </a:r>
            <a:br>
              <a:rPr lang="da-DK" sz="1400"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r>
              <a:rPr lang="da-DK" sz="1400" b="1" dirty="0">
                <a:latin typeface="Quicksand" panose="020B0604020202020204"/>
                <a:ea typeface="Quicksand" panose="020B0604020202020204"/>
                <a:cs typeface="Quicksand" panose="020B0604020202020204" charset="0"/>
                <a:sym typeface="Quicksand"/>
              </a:rPr>
              <a:t>Gennemgå skolens/kommunens fælles børnesyn i plenum</a:t>
            </a:r>
            <a:br>
              <a:rPr lang="da-DK" sz="1400" b="1"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pPr>
              <a:spcAft>
                <a:spcPts val="300"/>
              </a:spcAft>
            </a:pPr>
            <a:r>
              <a:rPr lang="da-DK" sz="1400" b="1" dirty="0">
                <a:effectLst/>
                <a:latin typeface="Quicksand" panose="020B0604020202020204"/>
                <a:ea typeface="Calibri" panose="020F0502020204030204" pitchFamily="34" charset="0"/>
                <a:cs typeface="Arial" panose="020B0604020202020204" pitchFamily="34" charset="0"/>
              </a:rPr>
              <a:t>Opdel pædagogisk personale i mindre grupper: </a:t>
            </a:r>
            <a:r>
              <a:rPr lang="da-DK" sz="1400" dirty="0">
                <a:effectLst/>
                <a:latin typeface="Quicksand" panose="020B0604020202020204"/>
                <a:ea typeface="Calibri" panose="020F0502020204030204" pitchFamily="34" charset="0"/>
                <a:cs typeface="Arial" panose="020B0604020202020204" pitchFamily="34" charset="0"/>
              </a:rPr>
              <a:t>Herfra skiftes de til at beskrive en situation, hvor de har været udfordret i at møde et barn eller en børnegruppe, som beskrevet i skolens/kommunens børnesyn. </a:t>
            </a:r>
            <a:br>
              <a:rPr lang="da-DK" sz="1400" dirty="0">
                <a:effectLst/>
                <a:latin typeface="Quicksand" panose="020B0604020202020204"/>
                <a:ea typeface="Calibri" panose="020F0502020204030204" pitchFamily="34" charset="0"/>
                <a:cs typeface="Arial" panose="020B0604020202020204" pitchFamily="34" charset="0"/>
              </a:rPr>
            </a:br>
            <a:br>
              <a:rPr lang="da-DK" sz="1400" dirty="0">
                <a:effectLst/>
                <a:latin typeface="Quicksand" panose="020B0604020202020204"/>
                <a:ea typeface="Calibri" panose="020F0502020204030204" pitchFamily="34" charset="0"/>
                <a:cs typeface="Arial" panose="020B0604020202020204" pitchFamily="34" charset="0"/>
              </a:rPr>
            </a:br>
            <a:r>
              <a:rPr lang="da-DK" sz="1400" dirty="0">
                <a:effectLst/>
                <a:latin typeface="Quicksand" panose="020B0604020202020204"/>
                <a:ea typeface="Calibri" panose="020F0502020204030204" pitchFamily="34" charset="0"/>
                <a:cs typeface="Arial" panose="020B0604020202020204" pitchFamily="34" charset="0"/>
              </a:rPr>
              <a:t>Grupperne drøfter herefter: </a:t>
            </a:r>
            <a:endParaRPr lang="da-DK" sz="1400" dirty="0">
              <a:latin typeface="Quicksand" panose="020B0604020202020204"/>
              <a:ea typeface="Calibri" panose="020F0502020204030204" pitchFamily="34" charset="0"/>
              <a:cs typeface="Arial" panose="020B0604020202020204" pitchFamily="34" charset="0"/>
            </a:endParaRPr>
          </a:p>
          <a:p>
            <a:pPr marL="403225" lvl="1" indent="-177800">
              <a:spcAft>
                <a:spcPts val="800"/>
              </a:spcAft>
              <a:buFont typeface="+mj-lt"/>
              <a:buAutoNum type="alphaLcPeriod"/>
            </a:pPr>
            <a:r>
              <a:rPr lang="da-DK" sz="1400" dirty="0">
                <a:effectLst/>
                <a:latin typeface="Quicksand" panose="020B0604020202020204"/>
                <a:ea typeface="Calibri" panose="020F0502020204030204" pitchFamily="34" charset="0"/>
                <a:cs typeface="Arial" panose="020B0604020202020204" pitchFamily="34" charset="0"/>
              </a:rPr>
              <a:t>Hvad gjorde situationen svær?</a:t>
            </a:r>
          </a:p>
          <a:p>
            <a:pPr marL="403225" lvl="1" indent="-177800">
              <a:spcAft>
                <a:spcPts val="800"/>
              </a:spcAft>
              <a:buFont typeface="+mj-lt"/>
              <a:buAutoNum type="alphaLcPeriod"/>
            </a:pPr>
            <a:r>
              <a:rPr lang="da-DK" sz="1400" dirty="0">
                <a:effectLst/>
                <a:latin typeface="Quicksand" panose="020B0604020202020204"/>
                <a:ea typeface="Calibri" panose="020F0502020204030204" pitchFamily="34" charset="0"/>
                <a:cs typeface="Arial" panose="020B0604020202020204" pitchFamily="34" charset="0"/>
              </a:rPr>
              <a:t>Hvordan kan vi forstå situationen og blive klogere på den positive hensigt bag en uhensigtsmæssig adfærd? </a:t>
            </a:r>
          </a:p>
          <a:p>
            <a:pPr marL="403225" lvl="1" indent="-177800">
              <a:spcAft>
                <a:spcPts val="800"/>
              </a:spcAft>
              <a:buFont typeface="+mj-lt"/>
              <a:buAutoNum type="alphaLcPeriod"/>
            </a:pPr>
            <a:r>
              <a:rPr lang="da-DK" sz="1400" dirty="0">
                <a:effectLst/>
                <a:latin typeface="Quicksand" panose="020B0604020202020204"/>
                <a:ea typeface="Calibri" panose="020F0502020204030204" pitchFamily="34" charset="0"/>
                <a:cs typeface="Arial" panose="020B0604020202020204" pitchFamily="34" charset="0"/>
              </a:rPr>
              <a:t>Hvad er det, barnet </a:t>
            </a:r>
            <a:r>
              <a:rPr lang="da-DK" sz="1400" dirty="0">
                <a:latin typeface="Quicksand" panose="020B0604020202020204"/>
                <a:ea typeface="Calibri" panose="020F0502020204030204" pitchFamily="34" charset="0"/>
                <a:cs typeface="Arial" panose="020B0604020202020204" pitchFamily="34" charset="0"/>
              </a:rPr>
              <a:t>prøver at fortælle os? Hvad inviterer barnet os til at få øje på?</a:t>
            </a:r>
            <a:endParaRPr lang="da-DK" sz="1400" dirty="0">
              <a:effectLst/>
              <a:latin typeface="Quicksand" panose="020B0604020202020204"/>
              <a:ea typeface="Calibri" panose="020F0502020204030204" pitchFamily="34" charset="0"/>
              <a:cs typeface="Arial" panose="020B0604020202020204" pitchFamily="34" charset="0"/>
            </a:endParaRPr>
          </a:p>
          <a:p>
            <a:pPr marL="403225" lvl="1" indent="-177800">
              <a:spcAft>
                <a:spcPts val="800"/>
              </a:spcAft>
              <a:buFont typeface="+mj-lt"/>
              <a:buAutoNum type="alphaLcPeriod"/>
            </a:pPr>
            <a:r>
              <a:rPr lang="da-DK" sz="1400" dirty="0">
                <a:effectLst/>
                <a:latin typeface="Quicksand" panose="020B0604020202020204"/>
                <a:ea typeface="Calibri" panose="020F0502020204030204" pitchFamily="34" charset="0"/>
                <a:cs typeface="Arial" panose="020B0604020202020204" pitchFamily="34" charset="0"/>
              </a:rPr>
              <a:t>Omskriv i fællesskab den konkrete situation. </a:t>
            </a:r>
            <a:br>
              <a:rPr lang="da-DK" sz="1400" dirty="0">
                <a:effectLst/>
                <a:latin typeface="Quicksand" panose="020B0604020202020204"/>
                <a:ea typeface="Calibri" panose="020F0502020204030204" pitchFamily="34" charset="0"/>
                <a:cs typeface="Arial" panose="020B0604020202020204" pitchFamily="34" charset="0"/>
              </a:rPr>
            </a:br>
            <a:endParaRPr lang="da-DK" sz="1400" dirty="0">
              <a:latin typeface="Quicksand" panose="020B0604020202020204"/>
              <a:ea typeface="Quicksand" panose="020B0604020202020204"/>
              <a:cs typeface="Quicksand" panose="020B0604020202020204" charset="0"/>
              <a:sym typeface="Quicksand"/>
            </a:endParaRPr>
          </a:p>
          <a:p>
            <a:r>
              <a:rPr lang="da-DK" sz="1400" b="1" kern="0" dirty="0">
                <a:effectLst/>
                <a:latin typeface="Quicksand" panose="020B0604020202020204"/>
                <a:ea typeface="Calibri" panose="020F0502020204030204" pitchFamily="34" charset="0"/>
                <a:cs typeface="Arial" panose="020B0604020202020204" pitchFamily="34" charset="0"/>
              </a:rPr>
              <a:t>Præsenter og drøft situationen i plenum</a:t>
            </a:r>
            <a:endParaRPr lang="da-DK" sz="1400" b="1" dirty="0">
              <a:latin typeface="Quicksand" panose="020B0604020202020204" charset="0"/>
              <a:sym typeface="Quicksand"/>
            </a:endParaRPr>
          </a:p>
        </p:txBody>
      </p:sp>
      <p:pic>
        <p:nvPicPr>
          <p:cNvPr id="30" name="Graphic 29" descr="Single gear outline">
            <a:extLst>
              <a:ext uri="{FF2B5EF4-FFF2-40B4-BE49-F238E27FC236}">
                <a16:creationId xmlns:a16="http://schemas.microsoft.com/office/drawing/2014/main" id="{EED5AF45-DDB4-3E2E-98F1-E6ACA8E281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042" y="1456778"/>
            <a:ext cx="540000" cy="540000"/>
          </a:xfrm>
          <a:prstGeom prst="rect">
            <a:avLst/>
          </a:prstGeom>
        </p:spPr>
      </p:pic>
      <p:pic>
        <p:nvPicPr>
          <p:cNvPr id="6" name="Graphic 5" descr="Compass with solid fill">
            <a:extLst>
              <a:ext uri="{FF2B5EF4-FFF2-40B4-BE49-F238E27FC236}">
                <a16:creationId xmlns:a16="http://schemas.microsoft.com/office/drawing/2014/main" id="{480F0D16-CB55-3584-FC76-109E25F94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0042" y="384308"/>
            <a:ext cx="783408" cy="783408"/>
          </a:xfrm>
          <a:prstGeom prst="rect">
            <a:avLst/>
          </a:prstGeom>
        </p:spPr>
      </p:pic>
      <p:sp>
        <p:nvSpPr>
          <p:cNvPr id="8" name="TextBox 7">
            <a:extLst>
              <a:ext uri="{FF2B5EF4-FFF2-40B4-BE49-F238E27FC236}">
                <a16:creationId xmlns:a16="http://schemas.microsoft.com/office/drawing/2014/main" id="{7B8FE8C6-EDF6-8A2A-05C8-FC792A28C20E}"/>
              </a:ext>
            </a:extLst>
          </p:cNvPr>
          <p:cNvSpPr txBox="1"/>
          <p:nvPr/>
        </p:nvSpPr>
        <p:spPr>
          <a:xfrm>
            <a:off x="1420738" y="1542112"/>
            <a:ext cx="6789106" cy="276999"/>
          </a:xfrm>
          <a:prstGeom prst="rect">
            <a:avLst/>
          </a:prstGeom>
          <a:noFill/>
        </p:spPr>
        <p:txBody>
          <a:bodyPr wrap="square" lIns="0" tIns="0" rIns="0" bIns="0">
            <a:spAutoFit/>
          </a:bodyPr>
          <a:lstStyle/>
          <a:p>
            <a:r>
              <a:rPr lang="da-DK" sz="1800" b="1">
                <a:latin typeface="Quicksand" panose="020B0604020202020204" charset="0"/>
                <a:ea typeface="Quicksand"/>
                <a:cs typeface="Quicksand" panose="020B0604020202020204" charset="0"/>
                <a:sym typeface="Quicksand"/>
              </a:rPr>
              <a:t>Greb til at omsætte det lokale børnesyn i praksis</a:t>
            </a:r>
            <a:r>
              <a:rPr lang="da-DK" sz="1800" b="1" dirty="0">
                <a:latin typeface="Quicksand" panose="020B0604020202020204" charset="0"/>
                <a:ea typeface="Quicksand"/>
                <a:cs typeface="Quicksand" panose="020B0604020202020204" charset="0"/>
                <a:sym typeface="Quicksand"/>
              </a:rPr>
              <a:t> på personalemøder</a:t>
            </a:r>
            <a:r>
              <a:rPr lang="da-DK" sz="1800" b="1">
                <a:latin typeface="Quicksand" panose="020B0604020202020204" charset="0"/>
                <a:ea typeface="Quicksand"/>
                <a:cs typeface="Quicksand" panose="020B0604020202020204" charset="0"/>
                <a:sym typeface="Quicksand"/>
              </a:rPr>
              <a:t>:</a:t>
            </a:r>
          </a:p>
        </p:txBody>
      </p:sp>
      <p:sp>
        <p:nvSpPr>
          <p:cNvPr id="3" name="Oval 11">
            <a:extLst>
              <a:ext uri="{FF2B5EF4-FFF2-40B4-BE49-F238E27FC236}">
                <a16:creationId xmlns:a16="http://schemas.microsoft.com/office/drawing/2014/main" id="{6E10684C-A9E5-2BD4-7C14-F076CD8D245C}"/>
              </a:ext>
            </a:extLst>
          </p:cNvPr>
          <p:cNvSpPr/>
          <p:nvPr/>
        </p:nvSpPr>
        <p:spPr>
          <a:xfrm>
            <a:off x="901242" y="2537969"/>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7" name="Oval 12">
            <a:extLst>
              <a:ext uri="{FF2B5EF4-FFF2-40B4-BE49-F238E27FC236}">
                <a16:creationId xmlns:a16="http://schemas.microsoft.com/office/drawing/2014/main" id="{3E653389-EDAE-3FB5-BA1D-F26BAF75AB12}"/>
              </a:ext>
            </a:extLst>
          </p:cNvPr>
          <p:cNvSpPr/>
          <p:nvPr/>
        </p:nvSpPr>
        <p:spPr>
          <a:xfrm>
            <a:off x="908266" y="3023621"/>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9" name="Oval 14">
            <a:extLst>
              <a:ext uri="{FF2B5EF4-FFF2-40B4-BE49-F238E27FC236}">
                <a16:creationId xmlns:a16="http://schemas.microsoft.com/office/drawing/2014/main" id="{2492F4E4-9B2F-10FE-07E8-ACB84C05D645}"/>
              </a:ext>
            </a:extLst>
          </p:cNvPr>
          <p:cNvSpPr/>
          <p:nvPr/>
        </p:nvSpPr>
        <p:spPr>
          <a:xfrm>
            <a:off x="942534" y="5325907"/>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3</a:t>
            </a:r>
            <a:endParaRPr lang="da-DK" sz="2000" noProof="0" dirty="0">
              <a:latin typeface="Quicksand" panose="020B0604020202020204" charset="0"/>
              <a:cs typeface="Quicksand" panose="020B0604020202020204" charset="0"/>
            </a:endParaRPr>
          </a:p>
        </p:txBody>
      </p:sp>
    </p:spTree>
    <p:extLst>
      <p:ext uri="{BB962C8B-B14F-4D97-AF65-F5344CB8AC3E}">
        <p14:creationId xmlns:p14="http://schemas.microsoft.com/office/powerpoint/2010/main" val="30060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7</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6"/>
          </a:solidFill>
          <a:ln>
            <a:noFill/>
          </a:ln>
        </p:spPr>
        <p:txBody>
          <a:bodyPr spcFirstLastPara="1" wrap="square" lIns="91425" tIns="0" rIns="91425" bIns="0" anchor="ctr" anchorCtr="0">
            <a:noAutofit/>
          </a:bodyPr>
          <a:lstStyle/>
          <a:p>
            <a:pPr algn="ctr"/>
            <a:r>
              <a:rPr lang="da-DK" sz="4000" b="1">
                <a:solidFill>
                  <a:schemeClr val="bg1"/>
                </a:solidFill>
                <a:latin typeface="Amatic SC" panose="00000500000000000000" pitchFamily="2" charset="-79"/>
                <a:cs typeface="Amatic SC" panose="00000500000000000000" pitchFamily="2" charset="-79"/>
              </a:rPr>
              <a:t>del viden lokalt på skolen</a:t>
            </a:r>
          </a:p>
        </p:txBody>
      </p:sp>
      <p:sp>
        <p:nvSpPr>
          <p:cNvPr id="19" name="Google Shape;847;p29">
            <a:extLst>
              <a:ext uri="{FF2B5EF4-FFF2-40B4-BE49-F238E27FC236}">
                <a16:creationId xmlns:a16="http://schemas.microsoft.com/office/drawing/2014/main" id="{89EEED7B-925E-38A2-EC55-31DF4EB1256A}"/>
              </a:ext>
            </a:extLst>
          </p:cNvPr>
          <p:cNvSpPr txBox="1"/>
          <p:nvPr/>
        </p:nvSpPr>
        <p:spPr>
          <a:xfrm>
            <a:off x="901243" y="1682072"/>
            <a:ext cx="6827773" cy="3903662"/>
          </a:xfrm>
          <a:prstGeom prst="rect">
            <a:avLst/>
          </a:prstGeom>
          <a:noFill/>
          <a:ln>
            <a:noFill/>
          </a:ln>
        </p:spPr>
        <p:txBody>
          <a:bodyPr spcFirstLastPara="1" wrap="square" lIns="0" tIns="180000" rIns="0" bIns="0" anchor="t" anchorCtr="0">
            <a:noAutofit/>
          </a:bodyPr>
          <a:lstStyle/>
          <a:p>
            <a:r>
              <a:rPr lang="da-DK" sz="2200" b="1" dirty="0">
                <a:solidFill>
                  <a:srgbClr val="273F68"/>
                </a:solidFill>
                <a:latin typeface="Amatic SC"/>
                <a:cs typeface="Amatic SC"/>
                <a:sym typeface="Quicksand"/>
              </a:rPr>
              <a:t>Evalueringen viser, at: </a:t>
            </a:r>
          </a:p>
          <a:p>
            <a:endParaRPr lang="da-DK" sz="1500" dirty="0">
              <a:latin typeface="Quicksand" panose="020B0604020202020204" charset="0"/>
              <a:ea typeface="Quicksand"/>
              <a:cs typeface="Quicksand" panose="020B0604020202020204" charset="0"/>
              <a:sym typeface="Quicksand"/>
            </a:endParaRPr>
          </a:p>
          <a:p>
            <a:pPr lvl="1"/>
            <a:r>
              <a:rPr lang="da-DK" sz="1400" dirty="0">
                <a:latin typeface="Quicksand" panose="020B0604020202020204"/>
                <a:cs typeface="Amatic SC" panose="00000500000000000000" pitchFamily="2" charset="-79"/>
              </a:rPr>
              <a:t>Pædagogisk personale kun i nogen grad oplever at kunne </a:t>
            </a:r>
            <a:r>
              <a:rPr lang="da-DK" sz="1400" b="1" i="0" dirty="0">
                <a:effectLst/>
                <a:latin typeface="ui-sans-serif"/>
              </a:rPr>
              <a:t>dele viden om arbejdet med at skabe deltagelsesmuligheder for alle elever </a:t>
            </a:r>
            <a:r>
              <a:rPr lang="da-DK" sz="1400" b="0" i="0" dirty="0">
                <a:effectLst/>
                <a:latin typeface="Quicksand" panose="020B0604020202020204"/>
                <a:cs typeface="Amatic SC" panose="00000500000000000000" pitchFamily="2" charset="-79"/>
              </a:rPr>
              <a:t>(41 pct. er overvejende uenige).</a:t>
            </a:r>
            <a:endParaRPr lang="da-DK" sz="1400" b="0" i="0" dirty="0">
              <a:effectLst/>
              <a:latin typeface="ui-sans-serif"/>
            </a:endParaRPr>
          </a:p>
          <a:p>
            <a:pPr lvl="1"/>
            <a:endParaRPr lang="da-DK" sz="1400" dirty="0">
              <a:latin typeface="Quicksand" panose="020B0604020202020204" charset="0"/>
              <a:ea typeface="Quicksand"/>
              <a:cs typeface="Quicksand" panose="020B0604020202020204" charset="0"/>
              <a:sym typeface="Quicksand"/>
            </a:endParaRPr>
          </a:p>
          <a:p>
            <a:pPr lvl="1"/>
            <a:r>
              <a:rPr lang="da-DK" sz="1400" dirty="0">
                <a:latin typeface="Quicksand" panose="020B0604020202020204" charset="0"/>
                <a:ea typeface="Quicksand"/>
                <a:cs typeface="Quicksand" panose="020B0604020202020204" charset="0"/>
                <a:sym typeface="Quicksand"/>
              </a:rPr>
              <a:t>Der kan opstå usikkerhed og distance blandt pædagogisk personale, når de ikke har den samme </a:t>
            </a:r>
            <a:r>
              <a:rPr lang="da-DK" sz="1400" b="1" dirty="0">
                <a:latin typeface="Quicksand" panose="020B0604020202020204" charset="0"/>
                <a:ea typeface="Quicksand"/>
                <a:cs typeface="Quicksand" panose="020B0604020202020204" charset="0"/>
                <a:sym typeface="Quicksand"/>
              </a:rPr>
              <a:t>fælles viden fra kompetenceudvikling</a:t>
            </a:r>
            <a:r>
              <a:rPr lang="da-DK" sz="1400" dirty="0">
                <a:latin typeface="Quicksand" panose="020B0604020202020204" charset="0"/>
                <a:ea typeface="Quicksand"/>
                <a:cs typeface="Quicksand" panose="020B0604020202020204" charset="0"/>
                <a:sym typeface="Quicksand"/>
              </a:rPr>
              <a:t>. Fx oplever nogle medarbejdere at stå udenfor et </a:t>
            </a:r>
            <a:r>
              <a:rPr lang="da-DK" sz="1400" dirty="0" err="1">
                <a:latin typeface="Quicksand" panose="020B0604020202020204" charset="0"/>
                <a:ea typeface="Quicksand"/>
                <a:cs typeface="Quicksand" panose="020B0604020202020204" charset="0"/>
                <a:sym typeface="Quicksand"/>
              </a:rPr>
              <a:t>vidensfællesskab</a:t>
            </a:r>
            <a:r>
              <a:rPr lang="da-DK" sz="1400" dirty="0">
                <a:latin typeface="Quicksand" panose="020B0604020202020204" charset="0"/>
                <a:ea typeface="Quicksand"/>
                <a:cs typeface="Quicksand" panose="020B0604020202020204" charset="0"/>
                <a:sym typeface="Quicksand"/>
              </a:rPr>
              <a:t> og dermed føle sig observeret af kolleger, som efter kompetenceudviklingen ser situationer med nye øjne. Kolleger, som har fået ny viden, kan også opleve, at det er svært at bringe i spil, fordi de ikke ønsker at fremstå ‘belærende’.</a:t>
            </a:r>
            <a:br>
              <a:rPr lang="da-DK" sz="1400" dirty="0">
                <a:latin typeface="Quicksand" panose="020B0604020202020204" charset="0"/>
                <a:ea typeface="Quicksand"/>
                <a:cs typeface="Quicksand" panose="020B0604020202020204" charset="0"/>
                <a:sym typeface="Quicksand"/>
              </a:rPr>
            </a:br>
            <a:br>
              <a:rPr lang="da-DK" sz="1400" dirty="0">
                <a:latin typeface="Quicksand" panose="020B0604020202020204" charset="0"/>
                <a:ea typeface="Quicksand"/>
                <a:cs typeface="Quicksand" panose="020B0604020202020204" charset="0"/>
                <a:sym typeface="Quicksand"/>
              </a:rPr>
            </a:br>
            <a:r>
              <a:rPr lang="da-DK" sz="1400" dirty="0">
                <a:latin typeface="Quicksand" panose="020B0604020202020204" charset="0"/>
                <a:ea typeface="Quicksand"/>
                <a:cs typeface="Quicksand" panose="020B0604020202020204" charset="0"/>
                <a:sym typeface="Quicksand"/>
              </a:rPr>
              <a:t>Pædagogisk personale ser det som en stor fordel, at </a:t>
            </a:r>
            <a:r>
              <a:rPr lang="da-DK" sz="1400" b="1" dirty="0">
                <a:latin typeface="Quicksand" panose="020B0604020202020204" charset="0"/>
                <a:ea typeface="Quicksand"/>
                <a:cs typeface="Quicksand" panose="020B0604020202020204" charset="0"/>
                <a:sym typeface="Quicksand"/>
              </a:rPr>
              <a:t>hele skolen </a:t>
            </a:r>
            <a:r>
              <a:rPr lang="da-DK" sz="1400" dirty="0">
                <a:latin typeface="Quicksand" panose="020B0604020202020204" charset="0"/>
                <a:ea typeface="Quicksand"/>
                <a:cs typeface="Quicksand" panose="020B0604020202020204" charset="0"/>
                <a:sym typeface="Quicksand"/>
              </a:rPr>
              <a:t>har fælles viden fra kompetenceudvikling. Det skaber en fælles forståelse og referenceramme, hvilket bidrager til, at alle er mere motiverede for at arbejde på nye måder. Dog mangler flere skoler greb til, hvordan de kan dele viden lokalt.</a:t>
            </a:r>
          </a:p>
          <a:p>
            <a:pPr lvl="0" algn="l">
              <a:lnSpc>
                <a:spcPct val="150000"/>
              </a:lnSpc>
              <a:spcBef>
                <a:spcPts val="0"/>
              </a:spcBef>
              <a:spcAft>
                <a:spcPts val="0"/>
              </a:spcAft>
            </a:pPr>
            <a:endParaRPr lang="da-DK" sz="1600" dirty="0">
              <a:latin typeface="Quicksand"/>
              <a:ea typeface="Quicksand"/>
              <a:cs typeface="Quicksand"/>
              <a:sym typeface="Quicksand"/>
            </a:endParaRPr>
          </a:p>
          <a:p>
            <a:pPr lvl="0" algn="l">
              <a:lnSpc>
                <a:spcPct val="150000"/>
              </a:lnSpc>
              <a:spcBef>
                <a:spcPts val="0"/>
              </a:spcBef>
              <a:spcAft>
                <a:spcPts val="0"/>
              </a:spcAft>
            </a:pPr>
            <a:endParaRPr lang="da-DK" dirty="0">
              <a:latin typeface="Quicksand"/>
              <a:ea typeface="Quicksand"/>
              <a:cs typeface="Quicksand"/>
              <a:sym typeface="Quicksand"/>
            </a:endParaRPr>
          </a:p>
        </p:txBody>
      </p:sp>
      <p:sp>
        <p:nvSpPr>
          <p:cNvPr id="20" name="Oval 19">
            <a:extLst>
              <a:ext uri="{FF2B5EF4-FFF2-40B4-BE49-F238E27FC236}">
                <a16:creationId xmlns:a16="http://schemas.microsoft.com/office/drawing/2014/main" id="{7D0BF512-7342-B0AF-9836-9E30F6644CDD}"/>
              </a:ext>
            </a:extLst>
          </p:cNvPr>
          <p:cNvSpPr/>
          <p:nvPr/>
        </p:nvSpPr>
        <p:spPr>
          <a:xfrm>
            <a:off x="901242" y="2396269"/>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21" name="Oval 20">
            <a:extLst>
              <a:ext uri="{FF2B5EF4-FFF2-40B4-BE49-F238E27FC236}">
                <a16:creationId xmlns:a16="http://schemas.microsoft.com/office/drawing/2014/main" id="{1B5E66E0-0184-58EA-4223-75789BD75A00}"/>
              </a:ext>
            </a:extLst>
          </p:cNvPr>
          <p:cNvSpPr/>
          <p:nvPr/>
        </p:nvSpPr>
        <p:spPr>
          <a:xfrm>
            <a:off x="901242" y="3051695"/>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2</a:t>
            </a:r>
            <a:endParaRPr lang="da-DK" sz="2000" noProof="0" dirty="0">
              <a:latin typeface="Quicksand" panose="020B0604020202020204" charset="0"/>
              <a:cs typeface="Quicksand" panose="020B0604020202020204" charset="0"/>
            </a:endParaRPr>
          </a:p>
        </p:txBody>
      </p:sp>
      <p:sp>
        <p:nvSpPr>
          <p:cNvPr id="22" name="Oval 21">
            <a:extLst>
              <a:ext uri="{FF2B5EF4-FFF2-40B4-BE49-F238E27FC236}">
                <a16:creationId xmlns:a16="http://schemas.microsoft.com/office/drawing/2014/main" id="{2FB1A6F3-2440-55F0-767B-A5720CFC710F}"/>
              </a:ext>
            </a:extLst>
          </p:cNvPr>
          <p:cNvSpPr/>
          <p:nvPr/>
        </p:nvSpPr>
        <p:spPr>
          <a:xfrm>
            <a:off x="901242" y="455323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23" name="TextBox 22">
            <a:extLst>
              <a:ext uri="{FF2B5EF4-FFF2-40B4-BE49-F238E27FC236}">
                <a16:creationId xmlns:a16="http://schemas.microsoft.com/office/drawing/2014/main" id="{21C149FF-8948-CDA9-493A-F4BE65676FB7}"/>
              </a:ext>
            </a:extLst>
          </p:cNvPr>
          <p:cNvSpPr txBox="1"/>
          <p:nvPr/>
        </p:nvSpPr>
        <p:spPr>
          <a:xfrm>
            <a:off x="8526669" y="2250831"/>
            <a:ext cx="2993331" cy="2677656"/>
          </a:xfrm>
          <a:prstGeom prst="rect">
            <a:avLst/>
          </a:prstGeom>
          <a:noFill/>
          <a:ln>
            <a:noFill/>
          </a:ln>
        </p:spPr>
        <p:txBody>
          <a:bodyPr wrap="square" lIns="0" tIns="0" rIns="0" bIns="0" rtlCol="0">
            <a:spAutoFit/>
          </a:bodyPr>
          <a:lstStyle/>
          <a:p>
            <a:r>
              <a:rPr lang="da-DK" sz="1400" i="1" dirty="0">
                <a:solidFill>
                  <a:schemeClr val="accent6"/>
                </a:solidFill>
                <a:latin typeface="Quicksand" panose="020B0604020202020204"/>
                <a:cs typeface="Amatic SC" panose="00000500000000000000" pitchFamily="2" charset="-79"/>
              </a:rPr>
              <a:t>Hvis man </a:t>
            </a:r>
            <a:r>
              <a:rPr lang="da-DK" sz="1400" i="1" noProof="0" dirty="0">
                <a:solidFill>
                  <a:schemeClr val="accent6"/>
                </a:solidFill>
                <a:latin typeface="Quicksand" panose="020B0604020202020204"/>
                <a:cs typeface="Amatic SC" panose="00000500000000000000" pitchFamily="2" charset="-79"/>
              </a:rPr>
              <a:t>man har været flere afsted på kompetenceudvikling på samme tid, giver det noget særligt. Vi får det samme at </a:t>
            </a:r>
            <a:r>
              <a:rPr lang="da-DK" sz="1400" i="1" dirty="0">
                <a:solidFill>
                  <a:schemeClr val="accent6"/>
                </a:solidFill>
                <a:latin typeface="Quicksand" panose="020B0604020202020204"/>
                <a:cs typeface="Amatic SC" panose="00000500000000000000" pitchFamily="2" charset="-79"/>
              </a:rPr>
              <a:t>referere til, vi har </a:t>
            </a:r>
            <a:r>
              <a:rPr lang="da-DK" sz="1400" i="1" noProof="0" dirty="0">
                <a:solidFill>
                  <a:schemeClr val="accent6"/>
                </a:solidFill>
                <a:latin typeface="Quicksand" panose="020B0604020202020204"/>
                <a:cs typeface="Amatic SC" panose="00000500000000000000" pitchFamily="2" charset="-79"/>
              </a:rPr>
              <a:t>hørt det samme og fået samme inspiration. Det gør det meget nemmere at blive enige om prøvehandlinger. Man bliver nødt til at ramme en større gruppe, for så er sandsynligheden for at få et  udbytte af det så meget større.</a:t>
            </a:r>
          </a:p>
          <a:p>
            <a:endParaRPr lang="da-DK" sz="1400" i="1" noProof="0" dirty="0">
              <a:solidFill>
                <a:schemeClr val="accent6"/>
              </a:solidFill>
              <a:latin typeface="Quicksand" panose="020B0604020202020204"/>
              <a:cs typeface="Amatic SC" panose="00000500000000000000" pitchFamily="2" charset="-79"/>
            </a:endParaRPr>
          </a:p>
          <a:p>
            <a:r>
              <a:rPr lang="da-DK" sz="1200" dirty="0">
                <a:solidFill>
                  <a:schemeClr val="accent6"/>
                </a:solidFill>
                <a:latin typeface="Quicksand" panose="020B0604020202020204"/>
                <a:cs typeface="Amatic SC" panose="00000500000000000000" pitchFamily="2" charset="-79"/>
              </a:rPr>
              <a:t>Pædagogisk personale</a:t>
            </a:r>
          </a:p>
          <a:p>
            <a:endParaRPr lang="da-DK" sz="800" dirty="0">
              <a:latin typeface="Quicksand" panose="020B0604020202020204" charset="0"/>
              <a:cs typeface="Quicksand" panose="020B0604020202020204" charset="0"/>
            </a:endParaRPr>
          </a:p>
        </p:txBody>
      </p:sp>
      <p:pic>
        <p:nvPicPr>
          <p:cNvPr id="24" name="Graphic 23" descr="Open quotation mark with solid fill">
            <a:extLst>
              <a:ext uri="{FF2B5EF4-FFF2-40B4-BE49-F238E27FC236}">
                <a16:creationId xmlns:a16="http://schemas.microsoft.com/office/drawing/2014/main" id="{64948A5F-1C25-58DF-A1BA-418441841C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1905" y="1442113"/>
            <a:ext cx="914400" cy="914400"/>
          </a:xfrm>
          <a:prstGeom prst="rect">
            <a:avLst/>
          </a:prstGeom>
        </p:spPr>
      </p:pic>
      <p:pic>
        <p:nvPicPr>
          <p:cNvPr id="2" name="Graphic 1" descr="Teacher outline">
            <a:extLst>
              <a:ext uri="{FF2B5EF4-FFF2-40B4-BE49-F238E27FC236}">
                <a16:creationId xmlns:a16="http://schemas.microsoft.com/office/drawing/2014/main" id="{26E5E9E4-AB1A-6E19-4D4B-AC0375B58C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4221" y="318812"/>
            <a:ext cx="914400" cy="914400"/>
          </a:xfrm>
          <a:prstGeom prst="rect">
            <a:avLst/>
          </a:prstGeom>
        </p:spPr>
      </p:pic>
    </p:spTree>
    <p:extLst>
      <p:ext uri="{BB962C8B-B14F-4D97-AF65-F5344CB8AC3E}">
        <p14:creationId xmlns:p14="http://schemas.microsoft.com/office/powerpoint/2010/main" val="229080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9AF6FC-57EE-0F60-5471-ADE2CEE88959}"/>
              </a:ext>
            </a:extLst>
          </p:cNvPr>
          <p:cNvSpPr/>
          <p:nvPr/>
        </p:nvSpPr>
        <p:spPr>
          <a:xfrm>
            <a:off x="7602280" y="2241446"/>
            <a:ext cx="4039114" cy="377166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1600" noProof="0">
              <a:solidFill>
                <a:schemeClr val="tx1"/>
              </a:solidFill>
              <a:latin typeface="Quicksand" panose="020B0604020202020204" charset="0"/>
            </a:endParaRPr>
          </a:p>
        </p:txBody>
      </p:sp>
      <p:sp>
        <p:nvSpPr>
          <p:cNvPr id="23" name="TextBox 22">
            <a:extLst>
              <a:ext uri="{FF2B5EF4-FFF2-40B4-BE49-F238E27FC236}">
                <a16:creationId xmlns:a16="http://schemas.microsoft.com/office/drawing/2014/main" id="{31AE8734-9D10-867F-1D47-42B8B7BC5AF0}"/>
              </a:ext>
            </a:extLst>
          </p:cNvPr>
          <p:cNvSpPr txBox="1"/>
          <p:nvPr/>
        </p:nvSpPr>
        <p:spPr>
          <a:xfrm>
            <a:off x="7602280" y="1660394"/>
            <a:ext cx="4039114" cy="666246"/>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1500" b="1" dirty="0">
                <a:latin typeface="Quicksand" panose="020B0604020202020204"/>
                <a:cs typeface="Amatic SC" panose="00000500000000000000" pitchFamily="2" charset="-79"/>
              </a:rPr>
              <a:t>Inddrag lokale skolerapporter </a:t>
            </a:r>
            <a:br>
              <a:rPr lang="da-DK" sz="1500" b="1" dirty="0">
                <a:latin typeface="Quicksand" panose="020B0604020202020204"/>
                <a:cs typeface="Amatic SC" panose="00000500000000000000" pitchFamily="2" charset="-79"/>
              </a:rPr>
            </a:br>
            <a:r>
              <a:rPr lang="da-DK" sz="1500" b="1" dirty="0">
                <a:latin typeface="Quicksand" panose="020B0604020202020204"/>
                <a:cs typeface="Amatic SC" panose="00000500000000000000" pitchFamily="2" charset="-79"/>
              </a:rPr>
              <a:t>i samtalen med skolelederen  </a:t>
            </a:r>
          </a:p>
        </p:txBody>
      </p:sp>
      <p:sp>
        <p:nvSpPr>
          <p:cNvPr id="24" name="TextBox 23">
            <a:extLst>
              <a:ext uri="{FF2B5EF4-FFF2-40B4-BE49-F238E27FC236}">
                <a16:creationId xmlns:a16="http://schemas.microsoft.com/office/drawing/2014/main" id="{B2BD5210-B560-BDEB-B160-5EC15AF7E057}"/>
              </a:ext>
            </a:extLst>
          </p:cNvPr>
          <p:cNvSpPr txBox="1"/>
          <p:nvPr/>
        </p:nvSpPr>
        <p:spPr>
          <a:xfrm>
            <a:off x="7708604" y="2471212"/>
            <a:ext cx="3854131" cy="3400931"/>
          </a:xfrm>
          <a:prstGeom prst="rect">
            <a:avLst/>
          </a:prstGeom>
          <a:noFill/>
        </p:spPr>
        <p:txBody>
          <a:bodyPr wrap="square">
            <a:spAutoFit/>
          </a:bodyPr>
          <a:lstStyle/>
          <a:p>
            <a:r>
              <a:rPr lang="da-DK" sz="1400" dirty="0">
                <a:latin typeface="Quicksand" panose="020B0604020202020204" charset="0"/>
                <a:ea typeface="Quicksand"/>
                <a:cs typeface="Quicksand" panose="020B0604020202020204" charset="0"/>
                <a:sym typeface="Quicksand"/>
              </a:rPr>
              <a:t>Under temaet </a:t>
            </a:r>
            <a:r>
              <a:rPr lang="da-DK" sz="1400" b="1" dirty="0">
                <a:latin typeface="Quicksand" panose="020B0604020202020204" charset="0"/>
                <a:ea typeface="Quicksand"/>
                <a:cs typeface="Quicksand" panose="020B0604020202020204" charset="0"/>
                <a:sym typeface="Quicksand"/>
              </a:rPr>
              <a:t>Organisering og fysiske rammer </a:t>
            </a:r>
            <a:r>
              <a:rPr lang="da-DK" sz="1400" dirty="0">
                <a:latin typeface="Quicksand" panose="020B0604020202020204" charset="0"/>
                <a:ea typeface="Quicksand"/>
                <a:cs typeface="Quicksand" panose="020B0604020202020204" charset="0"/>
                <a:sym typeface="Quicksand"/>
              </a:rPr>
              <a:t>(på side 11 i skolerapporten) finder I spørgsmålet: </a:t>
            </a:r>
          </a:p>
          <a:p>
            <a:r>
              <a:rPr lang="da-DK" sz="1400" i="1" dirty="0">
                <a:latin typeface="Quicksand" panose="020B0604020202020204" charset="0"/>
                <a:ea typeface="Quicksand"/>
                <a:cs typeface="Quicksand" panose="020B0604020202020204" charset="0"/>
                <a:sym typeface="Quicksand"/>
              </a:rPr>
              <a:t>”På vores skole har vi en organisering, der understøtter, at vi kan dele viden med kolleger om arbejdet med at skabe deltagelsesmuligheder for alle elever”.</a:t>
            </a:r>
            <a:br>
              <a:rPr lang="da-DK" sz="1400" i="1" dirty="0">
                <a:latin typeface="Quicksand" panose="020B0604020202020204" charset="0"/>
                <a:ea typeface="Quicksand"/>
                <a:cs typeface="Quicksand" panose="020B0604020202020204" charset="0"/>
                <a:sym typeface="Quicksand"/>
              </a:rPr>
            </a:br>
            <a:endParaRPr lang="da-DK" sz="1400" i="1" dirty="0">
              <a:latin typeface="Quicksand" panose="020B0604020202020204" charset="0"/>
              <a:ea typeface="Quicksand"/>
              <a:cs typeface="Quicksand" panose="020B0604020202020204" charset="0"/>
              <a:sym typeface="Quicksand"/>
            </a:endParaRPr>
          </a:p>
          <a:p>
            <a:pPr>
              <a:spcAft>
                <a:spcPts val="600"/>
              </a:spcAft>
            </a:pPr>
            <a:r>
              <a:rPr lang="da-DK" sz="1400" dirty="0">
                <a:latin typeface="Quicksand" panose="020B0604020202020204" charset="0"/>
                <a:ea typeface="Quicksand"/>
                <a:cs typeface="Quicksand" panose="020B0604020202020204" charset="0"/>
                <a:sym typeface="Quicksand"/>
              </a:rPr>
              <a:t>Af skolerapporten fremgår det også: </a:t>
            </a:r>
          </a:p>
          <a:p>
            <a:pPr marL="185738" indent="-185738">
              <a:buFont typeface="+mj-lt"/>
              <a:buAutoNum type="arabicPeriod"/>
            </a:pPr>
            <a:r>
              <a:rPr lang="da-DK" sz="1400" dirty="0">
                <a:latin typeface="Quicksand" panose="020B0604020202020204" charset="0"/>
                <a:ea typeface="Quicksand"/>
                <a:cs typeface="Quicksand" panose="020B0604020202020204" charset="0"/>
                <a:sym typeface="Quicksand"/>
              </a:rPr>
              <a:t>Om skolens gennemsnit på disse spørgsmål er højere eller lavere end gennemsnittet blandt de øvrige skoler i kommunen. </a:t>
            </a:r>
            <a:br>
              <a:rPr lang="da-DK" sz="1400" dirty="0">
                <a:latin typeface="Quicksand" panose="020B0604020202020204" charset="0"/>
                <a:ea typeface="Quicksand"/>
                <a:cs typeface="Quicksand" panose="020B0604020202020204" charset="0"/>
                <a:sym typeface="Quicksand"/>
              </a:rPr>
            </a:br>
            <a:endParaRPr lang="da-DK" sz="1400" dirty="0">
              <a:latin typeface="Quicksand" panose="020B0604020202020204" charset="0"/>
              <a:ea typeface="Quicksand"/>
              <a:cs typeface="Quicksand" panose="020B0604020202020204" charset="0"/>
              <a:sym typeface="Quicksand"/>
            </a:endParaRPr>
          </a:p>
          <a:p>
            <a:pPr marL="185738" indent="-185738">
              <a:buFont typeface="+mj-lt"/>
              <a:buAutoNum type="arabicPeriod"/>
            </a:pPr>
            <a:r>
              <a:rPr lang="da-DK" sz="1400" dirty="0">
                <a:latin typeface="Quicksand" panose="020B0604020202020204" charset="0"/>
                <a:ea typeface="Quicksand"/>
                <a:cs typeface="Quicksand" panose="020B0604020202020204" charset="0"/>
                <a:sym typeface="Quicksand"/>
              </a:rPr>
              <a:t>Om der er sket en udvikling i pædagogisk personales oplevelse af motivation, viden og kompetencer det seneste år. </a:t>
            </a:r>
            <a:endParaRPr lang="da-DK" sz="1400" dirty="0">
              <a:highlight>
                <a:srgbClr val="FFFF00"/>
              </a:highlight>
            </a:endParaRP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8</a:t>
            </a:fld>
            <a:endParaRPr lang="da-DK"/>
          </a:p>
        </p:txBody>
      </p:sp>
      <p:sp>
        <p:nvSpPr>
          <p:cNvPr id="10" name="Google Shape;843;p29">
            <a:extLst>
              <a:ext uri="{FF2B5EF4-FFF2-40B4-BE49-F238E27FC236}">
                <a16:creationId xmlns:a16="http://schemas.microsoft.com/office/drawing/2014/main" id="{BF0BED54-7363-64E6-4FD3-B2EC9C9D53F2}"/>
              </a:ext>
            </a:extLst>
          </p:cNvPr>
          <p:cNvSpPr/>
          <p:nvPr/>
        </p:nvSpPr>
        <p:spPr>
          <a:xfrm>
            <a:off x="0" y="347677"/>
            <a:ext cx="12192000" cy="856671"/>
          </a:xfrm>
          <a:prstGeom prst="rect">
            <a:avLst/>
          </a:prstGeom>
          <a:solidFill>
            <a:schemeClr val="accent6"/>
          </a:solidFill>
          <a:ln>
            <a:noFill/>
          </a:ln>
        </p:spPr>
        <p:txBody>
          <a:bodyPr spcFirstLastPara="1" wrap="square" lIns="91425" tIns="0" rIns="91425" bIns="0" anchor="ctr" anchorCtr="0">
            <a:noAutofit/>
          </a:bodyPr>
          <a:lstStyle/>
          <a:p>
            <a:pPr algn="ctr"/>
            <a:r>
              <a:rPr lang="da-DK" sz="4000" b="1" dirty="0">
                <a:solidFill>
                  <a:schemeClr val="bg1"/>
                </a:solidFill>
                <a:latin typeface="Amatic SC" panose="00000500000000000000" pitchFamily="2" charset="-79"/>
                <a:cs typeface="Amatic SC" panose="00000500000000000000" pitchFamily="2" charset="-79"/>
              </a:rPr>
              <a:t>del viden lokalt på skolen</a:t>
            </a:r>
          </a:p>
        </p:txBody>
      </p:sp>
      <p:sp>
        <p:nvSpPr>
          <p:cNvPr id="25" name="TextBox 24">
            <a:extLst>
              <a:ext uri="{FF2B5EF4-FFF2-40B4-BE49-F238E27FC236}">
                <a16:creationId xmlns:a16="http://schemas.microsoft.com/office/drawing/2014/main" id="{E843444B-51F0-1C1A-9AB2-61341310B836}"/>
              </a:ext>
            </a:extLst>
          </p:cNvPr>
          <p:cNvSpPr txBox="1"/>
          <p:nvPr/>
        </p:nvSpPr>
        <p:spPr>
          <a:xfrm>
            <a:off x="7602280" y="1660394"/>
            <a:ext cx="4039114" cy="666246"/>
          </a:xfrm>
          <a:prstGeom prst="rect">
            <a:avLst/>
          </a:prstGeom>
          <a:solidFill>
            <a:schemeClr val="accent6"/>
          </a:solidFill>
          <a:ln w="28575">
            <a:solidFill>
              <a:schemeClr val="accent6"/>
            </a:solidFill>
          </a:ln>
        </p:spPr>
        <p:txBody>
          <a:bodyPr wrap="square" lIns="0" tIns="0" rIns="0" bIns="0" rtlCol="0" anchor="ctr">
            <a:noAutofit/>
          </a:bodyPr>
          <a:lstStyle/>
          <a:p>
            <a:pPr algn="ctr"/>
            <a:r>
              <a:rPr lang="da-DK" sz="1500" b="1">
                <a:solidFill>
                  <a:schemeClr val="bg1"/>
                </a:solidFill>
                <a:latin typeface="Quicksand" panose="020B0604020202020204"/>
                <a:cs typeface="Amatic SC" panose="00000500000000000000" pitchFamily="2" charset="-79"/>
              </a:rPr>
              <a:t>Inddrag lokale skolerapporter </a:t>
            </a:r>
            <a:br>
              <a:rPr lang="da-DK" sz="1500" b="1">
                <a:solidFill>
                  <a:schemeClr val="bg1"/>
                </a:solidFill>
                <a:latin typeface="Quicksand" panose="020B0604020202020204"/>
                <a:cs typeface="Amatic SC" panose="00000500000000000000" pitchFamily="2" charset="-79"/>
              </a:rPr>
            </a:br>
            <a:r>
              <a:rPr lang="da-DK" sz="1500" b="1">
                <a:solidFill>
                  <a:schemeClr val="bg1"/>
                </a:solidFill>
                <a:latin typeface="Quicksand" panose="020B0604020202020204"/>
                <a:cs typeface="Amatic SC" panose="00000500000000000000" pitchFamily="2" charset="-79"/>
              </a:rPr>
              <a:t>i skoleudviklingssamtalen</a:t>
            </a:r>
          </a:p>
        </p:txBody>
      </p:sp>
      <p:pic>
        <p:nvPicPr>
          <p:cNvPr id="26" name="Graphic 25" descr="Folder Search outline">
            <a:extLst>
              <a:ext uri="{FF2B5EF4-FFF2-40B4-BE49-F238E27FC236}">
                <a16:creationId xmlns:a16="http://schemas.microsoft.com/office/drawing/2014/main" id="{25B7F828-3370-AF4E-5FD4-A2CC82B4C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8604" y="1723517"/>
            <a:ext cx="540000" cy="540000"/>
          </a:xfrm>
          <a:prstGeom prst="rect">
            <a:avLst/>
          </a:prstGeom>
        </p:spPr>
      </p:pic>
      <p:sp>
        <p:nvSpPr>
          <p:cNvPr id="33" name="Google Shape;847;p29">
            <a:extLst>
              <a:ext uri="{FF2B5EF4-FFF2-40B4-BE49-F238E27FC236}">
                <a16:creationId xmlns:a16="http://schemas.microsoft.com/office/drawing/2014/main" id="{FDBECB6B-699E-5915-A841-E5E58884C176}"/>
              </a:ext>
            </a:extLst>
          </p:cNvPr>
          <p:cNvSpPr txBox="1"/>
          <p:nvPr/>
        </p:nvSpPr>
        <p:spPr>
          <a:xfrm>
            <a:off x="901243" y="1262077"/>
            <a:ext cx="6533227" cy="4751030"/>
          </a:xfrm>
          <a:prstGeom prst="rect">
            <a:avLst/>
          </a:prstGeom>
          <a:noFill/>
          <a:ln>
            <a:noFill/>
          </a:ln>
        </p:spPr>
        <p:txBody>
          <a:bodyPr spcFirstLastPara="1" wrap="square" lIns="0" tIns="180000" rIns="0" bIns="0" anchor="t" anchorCtr="0">
            <a:noAutofit/>
          </a:bodyPr>
          <a:lstStyle/>
          <a:p>
            <a:r>
              <a:rPr lang="da-DK" sz="2200" b="1" dirty="0">
                <a:solidFill>
                  <a:srgbClr val="273F68"/>
                </a:solidFill>
                <a:latin typeface="Amatic SC"/>
                <a:cs typeface="Amatic SC"/>
                <a:sym typeface="Quicksand"/>
              </a:rPr>
              <a:t>Forslag til proces:</a:t>
            </a:r>
          </a:p>
          <a:p>
            <a:pPr lvl="1"/>
            <a:br>
              <a:rPr lang="da-DK" sz="1400" b="1" dirty="0">
                <a:highlight>
                  <a:srgbClr val="FFFF00"/>
                </a:highlight>
                <a:latin typeface="Quicksand" panose="020B0604020202020204"/>
                <a:ea typeface="Quicksand" panose="020B0604020202020204"/>
                <a:cs typeface="Quicksand" panose="020B0604020202020204" charset="0"/>
                <a:sym typeface="Quicksand"/>
              </a:rPr>
            </a:br>
            <a:r>
              <a:rPr lang="da-DK" sz="1400" b="1" dirty="0">
                <a:latin typeface="Quicksand" panose="020B0604020202020204"/>
                <a:ea typeface="Quicksand" panose="020B0604020202020204"/>
                <a:cs typeface="Quicksand" panose="020B0604020202020204" charset="0"/>
                <a:sym typeface="Quicksand"/>
              </a:rPr>
              <a:t>Under</a:t>
            </a:r>
            <a:r>
              <a:rPr lang="da-DK" sz="1400" dirty="0">
                <a:latin typeface="Quicksand" panose="020B0604020202020204"/>
                <a:ea typeface="Quicksand" panose="020B0604020202020204"/>
                <a:cs typeface="Quicksand" panose="020B0604020202020204" charset="0"/>
                <a:sym typeface="Quicksand"/>
              </a:rPr>
              <a:t> </a:t>
            </a:r>
            <a:r>
              <a:rPr lang="da-DK" sz="1400" b="1" dirty="0">
                <a:latin typeface="Quicksand" panose="020B0604020202020204"/>
                <a:ea typeface="Quicksand" panose="020B0604020202020204"/>
                <a:cs typeface="Quicksand" panose="020B0604020202020204" charset="0"/>
                <a:sym typeface="Quicksand"/>
              </a:rPr>
              <a:t>skoleudviklingssamtalen </a:t>
            </a:r>
            <a:r>
              <a:rPr lang="da-DK" sz="1400" dirty="0">
                <a:latin typeface="Quicksand" panose="020B0604020202020204"/>
                <a:ea typeface="Quicksand" panose="020B0604020202020204"/>
                <a:cs typeface="Quicksand" panose="020B0604020202020204" charset="0"/>
                <a:sym typeface="Quicksand"/>
              </a:rPr>
              <a:t>indleder forvaltningen en snak om, hvordan </a:t>
            </a:r>
            <a:br>
              <a:rPr lang="da-DK" sz="1400" dirty="0">
                <a:latin typeface="Quicksand" panose="020B0604020202020204"/>
                <a:ea typeface="Quicksand" panose="020B0604020202020204"/>
                <a:cs typeface="Quicksand" panose="020B0604020202020204" charset="0"/>
                <a:sym typeface="Quicksand"/>
              </a:rPr>
            </a:br>
            <a:r>
              <a:rPr lang="da-DK" sz="1400" dirty="0">
                <a:latin typeface="Quicksand" panose="020B0604020202020204"/>
                <a:ea typeface="Quicksand" panose="020B0604020202020204"/>
                <a:cs typeface="Quicksand" panose="020B0604020202020204" charset="0"/>
                <a:sym typeface="Quicksand"/>
              </a:rPr>
              <a:t>ledelsen arbejder med at dele viden fra aktionslæringsforløb på skolen. </a:t>
            </a:r>
            <a:br>
              <a:rPr lang="da-DK" sz="1400" dirty="0">
                <a:latin typeface="Quicksand" panose="020B0604020202020204"/>
                <a:ea typeface="Quicksand" panose="020B0604020202020204"/>
                <a:cs typeface="Quicksand" panose="020B0604020202020204" charset="0"/>
                <a:sym typeface="Quicksand"/>
              </a:rPr>
            </a:br>
            <a:r>
              <a:rPr lang="da-DK" sz="1400" dirty="0">
                <a:latin typeface="Quicksand" panose="020B0604020202020204"/>
                <a:ea typeface="Quicksand" panose="020B0604020202020204"/>
                <a:cs typeface="Quicksand" panose="020B0604020202020204" charset="0"/>
                <a:sym typeface="Quicksand"/>
              </a:rPr>
              <a:t>Fx gennem spørgsmål som: </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har I arbejdet med at dele viden på tværs af pædagogisk personale?</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kan I sikre, at pædagogisk personale, som har deltaget i sparrings- eller aktionslæringsforløb, ikke står alene med ansvaret for at dele deres viden med kolleger?</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udfordringer støder I på som ledelse i forhold til at understøtte pædagogisk personales videndeling?</a:t>
            </a:r>
          </a:p>
          <a:p>
            <a:pPr marL="668338" lvl="1" indent="-211138">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 temaer eller tiltag kunne være relevante for hele skolens pædagogiske personale at få indblik i?</a:t>
            </a:r>
            <a:br>
              <a:rPr lang="da-DK" sz="1400"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pPr lvl="1"/>
            <a:r>
              <a:rPr lang="da-DK" sz="1400" b="1" dirty="0">
                <a:latin typeface="Quicksand" panose="020B0604020202020204"/>
              </a:rPr>
              <a:t>Forvaltningen og ledelsen drøfter</a:t>
            </a:r>
            <a:r>
              <a:rPr lang="da-DK" sz="1400" dirty="0">
                <a:latin typeface="Quicksand" panose="020B0604020202020204"/>
              </a:rPr>
              <a:t>, hvordan ledelsen</a:t>
            </a:r>
            <a:r>
              <a:rPr lang="da-DK" sz="1400" b="1" dirty="0">
                <a:latin typeface="Quicksand" panose="020B0604020202020204"/>
              </a:rPr>
              <a:t> kan understøtte videndeling </a:t>
            </a:r>
            <a:r>
              <a:rPr lang="da-DK" sz="1400" dirty="0">
                <a:latin typeface="Quicksand" panose="020B0604020202020204"/>
              </a:rPr>
              <a:t>på tværs af pædagogisk personale. Fx ved mindre oplæg på fælles personalemøder eller ved at afholde cafémøder.</a:t>
            </a:r>
          </a:p>
          <a:p>
            <a:pPr lvl="1"/>
            <a:endParaRPr lang="da-DK" sz="1400" dirty="0">
              <a:latin typeface="Quicksand" panose="020B0604020202020204"/>
              <a:ea typeface="Quicksand"/>
              <a:cs typeface="Quicksand"/>
              <a:sym typeface="Quicksand"/>
            </a:endParaRPr>
          </a:p>
          <a:p>
            <a:pPr lvl="1"/>
            <a:r>
              <a:rPr lang="da-DK" sz="1400" dirty="0">
                <a:effectLst/>
                <a:latin typeface="Quicksand" panose="020B0604020202020204"/>
              </a:rPr>
              <a:t>Aftal sammen, hvordan og hvornår I vil </a:t>
            </a:r>
            <a:r>
              <a:rPr lang="da-DK" sz="1400" b="1" dirty="0">
                <a:effectLst/>
                <a:latin typeface="Quicksand" panose="020B0604020202020204"/>
              </a:rPr>
              <a:t>følge</a:t>
            </a:r>
            <a:r>
              <a:rPr lang="da-DK" sz="1400" dirty="0">
                <a:effectLst/>
                <a:latin typeface="Quicksand" panose="020B0604020202020204"/>
              </a:rPr>
              <a:t> </a:t>
            </a:r>
            <a:r>
              <a:rPr lang="da-DK" sz="1400" b="1" dirty="0">
                <a:effectLst/>
                <a:latin typeface="Quicksand" panose="020B0604020202020204"/>
              </a:rPr>
              <a:t>op</a:t>
            </a:r>
            <a:r>
              <a:rPr lang="da-DK" sz="1400" dirty="0">
                <a:effectLst/>
                <a:latin typeface="Quicksand" panose="020B0604020202020204"/>
              </a:rPr>
              <a:t> på jeres drøftelse.</a:t>
            </a:r>
          </a:p>
          <a:p>
            <a:pPr lvl="1"/>
            <a:endParaRPr lang="da-DK" sz="1400" dirty="0">
              <a:effectLst/>
              <a:latin typeface="Quicksand" panose="020B0604020202020204"/>
            </a:endParaRPr>
          </a:p>
          <a:p>
            <a:pPr lvl="1"/>
            <a:r>
              <a:rPr lang="da-DK" sz="1400" dirty="0">
                <a:latin typeface="Quicksand" panose="020B0604020202020204"/>
              </a:rPr>
              <a:t>På næste side fremgår eksempel på, hvordan ledelsen kan arbejde med at </a:t>
            </a:r>
            <a:br>
              <a:rPr lang="da-DK" sz="1400" dirty="0">
                <a:latin typeface="Quicksand" panose="020B0604020202020204"/>
              </a:rPr>
            </a:br>
            <a:r>
              <a:rPr lang="da-DK" sz="1400" b="1" dirty="0">
                <a:latin typeface="Quicksand" panose="020B0604020202020204"/>
              </a:rPr>
              <a:t>dele viden fra aktionslæringsforløb </a:t>
            </a:r>
            <a:r>
              <a:rPr lang="da-DK" sz="1400" dirty="0">
                <a:latin typeface="Quicksand" panose="020B0604020202020204"/>
              </a:rPr>
              <a:t>på skolen.</a:t>
            </a:r>
          </a:p>
          <a:p>
            <a:pPr lvl="1"/>
            <a:endParaRPr lang="da-DK" dirty="0">
              <a:latin typeface="Quicksand"/>
              <a:ea typeface="Quicksand"/>
              <a:cs typeface="Quicksand"/>
              <a:sym typeface="Quicksand"/>
            </a:endParaRPr>
          </a:p>
        </p:txBody>
      </p:sp>
      <p:sp>
        <p:nvSpPr>
          <p:cNvPr id="34" name="Oval 33">
            <a:extLst>
              <a:ext uri="{FF2B5EF4-FFF2-40B4-BE49-F238E27FC236}">
                <a16:creationId xmlns:a16="http://schemas.microsoft.com/office/drawing/2014/main" id="{7BBB88FA-ACAB-06BD-B700-E9B67DC2DBFF}"/>
              </a:ext>
            </a:extLst>
          </p:cNvPr>
          <p:cNvSpPr/>
          <p:nvPr/>
        </p:nvSpPr>
        <p:spPr>
          <a:xfrm>
            <a:off x="898404" y="195202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35" name="Oval 34">
            <a:extLst>
              <a:ext uri="{FF2B5EF4-FFF2-40B4-BE49-F238E27FC236}">
                <a16:creationId xmlns:a16="http://schemas.microsoft.com/office/drawing/2014/main" id="{D86F658A-9CFA-63EA-2476-A3ED551A93EF}"/>
              </a:ext>
            </a:extLst>
          </p:cNvPr>
          <p:cNvSpPr/>
          <p:nvPr/>
        </p:nvSpPr>
        <p:spPr>
          <a:xfrm>
            <a:off x="920983" y="465654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2</a:t>
            </a:r>
            <a:endParaRPr lang="da-DK" sz="2000" noProof="0" dirty="0">
              <a:latin typeface="Quicksand" panose="020B0604020202020204" charset="0"/>
              <a:cs typeface="Quicksand" panose="020B0604020202020204" charset="0"/>
            </a:endParaRPr>
          </a:p>
        </p:txBody>
      </p:sp>
      <p:pic>
        <p:nvPicPr>
          <p:cNvPr id="37" name="Graphic 36" descr="Teacher outline">
            <a:extLst>
              <a:ext uri="{FF2B5EF4-FFF2-40B4-BE49-F238E27FC236}">
                <a16:creationId xmlns:a16="http://schemas.microsoft.com/office/drawing/2014/main" id="{3C58371E-6C04-2EA4-84B4-8A782D43B1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4221" y="289948"/>
            <a:ext cx="914400" cy="914400"/>
          </a:xfrm>
          <a:prstGeom prst="rect">
            <a:avLst/>
          </a:prstGeom>
        </p:spPr>
      </p:pic>
      <p:sp>
        <p:nvSpPr>
          <p:cNvPr id="6" name="Oval 5">
            <a:extLst>
              <a:ext uri="{FF2B5EF4-FFF2-40B4-BE49-F238E27FC236}">
                <a16:creationId xmlns:a16="http://schemas.microsoft.com/office/drawing/2014/main" id="{DA1C1E98-E02F-1F6A-9FDE-45AB59B5A7F7}"/>
              </a:ext>
            </a:extLst>
          </p:cNvPr>
          <p:cNvSpPr/>
          <p:nvPr/>
        </p:nvSpPr>
        <p:spPr>
          <a:xfrm>
            <a:off x="913456" y="5505423"/>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dirty="0">
                <a:latin typeface="Quicksand" panose="020B0604020202020204" charset="0"/>
                <a:cs typeface="Quicksand" panose="020B0604020202020204" charset="0"/>
              </a:rPr>
              <a:t>3</a:t>
            </a:r>
            <a:endParaRPr lang="da-DK" sz="2000" noProof="0" dirty="0">
              <a:latin typeface="Quicksand" panose="020B0604020202020204" charset="0"/>
              <a:cs typeface="Quicksand" panose="020B0604020202020204" charset="0"/>
            </a:endParaRPr>
          </a:p>
        </p:txBody>
      </p:sp>
      <p:sp>
        <p:nvSpPr>
          <p:cNvPr id="2" name="Oval 1">
            <a:extLst>
              <a:ext uri="{FF2B5EF4-FFF2-40B4-BE49-F238E27FC236}">
                <a16:creationId xmlns:a16="http://schemas.microsoft.com/office/drawing/2014/main" id="{7B33796E-4FA1-C98A-FB87-9CA40D4C1FDD}"/>
              </a:ext>
            </a:extLst>
          </p:cNvPr>
          <p:cNvSpPr/>
          <p:nvPr/>
        </p:nvSpPr>
        <p:spPr>
          <a:xfrm>
            <a:off x="905930" y="5947811"/>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4</a:t>
            </a:r>
            <a:endParaRPr lang="da-DK" sz="2000" noProof="0" dirty="0">
              <a:latin typeface="Quicksand" panose="020B0604020202020204" charset="0"/>
              <a:cs typeface="Quicksand" panose="020B0604020202020204" charset="0"/>
            </a:endParaRPr>
          </a:p>
        </p:txBody>
      </p:sp>
    </p:spTree>
    <p:extLst>
      <p:ext uri="{BB962C8B-B14F-4D97-AF65-F5344CB8AC3E}">
        <p14:creationId xmlns:p14="http://schemas.microsoft.com/office/powerpoint/2010/main" val="935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9</a:t>
            </a:fld>
            <a:endParaRPr lang="da-DK"/>
          </a:p>
        </p:txBody>
      </p:sp>
      <p:sp>
        <p:nvSpPr>
          <p:cNvPr id="2" name="Google Shape;843;p29">
            <a:extLst>
              <a:ext uri="{FF2B5EF4-FFF2-40B4-BE49-F238E27FC236}">
                <a16:creationId xmlns:a16="http://schemas.microsoft.com/office/drawing/2014/main" id="{0524E856-2585-CE80-CD30-A2732846480B}"/>
              </a:ext>
            </a:extLst>
          </p:cNvPr>
          <p:cNvSpPr/>
          <p:nvPr/>
        </p:nvSpPr>
        <p:spPr>
          <a:xfrm>
            <a:off x="0" y="347492"/>
            <a:ext cx="12191999" cy="856994"/>
          </a:xfrm>
          <a:prstGeom prst="rect">
            <a:avLst/>
          </a:prstGeom>
          <a:solidFill>
            <a:schemeClr val="accent6"/>
          </a:solidFill>
          <a:ln>
            <a:noFill/>
          </a:ln>
        </p:spPr>
        <p:txBody>
          <a:bodyPr spcFirstLastPara="1" wrap="square" lIns="91425" tIns="0" rIns="91425" bIns="0" anchor="ctr" anchorCtr="0">
            <a:noAutofit/>
          </a:bodyPr>
          <a:lstStyle/>
          <a:p>
            <a:pPr algn="ctr"/>
            <a:r>
              <a:rPr lang="da-DK" sz="4000" b="1" dirty="0">
                <a:solidFill>
                  <a:schemeClr val="bg1"/>
                </a:solidFill>
                <a:latin typeface="Amatic SC" panose="00000500000000000000" pitchFamily="2" charset="-79"/>
                <a:cs typeface="Amatic SC" panose="00000500000000000000" pitchFamily="2" charset="-79"/>
              </a:rPr>
              <a:t>del viden lokalt på skolen</a:t>
            </a:r>
          </a:p>
        </p:txBody>
      </p:sp>
      <p:sp>
        <p:nvSpPr>
          <p:cNvPr id="21" name="TextBox 20">
            <a:extLst>
              <a:ext uri="{FF2B5EF4-FFF2-40B4-BE49-F238E27FC236}">
                <a16:creationId xmlns:a16="http://schemas.microsoft.com/office/drawing/2014/main" id="{39B6D923-4774-F051-0402-6F5501CAB4AA}"/>
              </a:ext>
            </a:extLst>
          </p:cNvPr>
          <p:cNvSpPr txBox="1"/>
          <p:nvPr/>
        </p:nvSpPr>
        <p:spPr>
          <a:xfrm>
            <a:off x="1445489" y="1948214"/>
            <a:ext cx="9254188" cy="3385542"/>
          </a:xfrm>
          <a:prstGeom prst="rect">
            <a:avLst/>
          </a:prstGeom>
          <a:noFill/>
        </p:spPr>
        <p:txBody>
          <a:bodyPr wrap="square" lIns="0" tIns="0" rIns="0" bIns="0">
            <a:spAutoFit/>
          </a:bodyPr>
          <a:lstStyle/>
          <a:p>
            <a:r>
              <a:rPr lang="da-DK" sz="1400" dirty="0">
                <a:latin typeface="Quicksand" panose="020B0604020202020204"/>
                <a:ea typeface="Quicksand" panose="020B0604020202020204"/>
                <a:cs typeface="Quicksand" panose="020B0604020202020204" charset="0"/>
                <a:sym typeface="Quicksand"/>
              </a:rPr>
              <a:t>Pædagogisk personale, der har været på kompetenceudvikling, og som arbejder aktivt med aktionslæring, kan dele viden fra aktionslæringsforløbet, fx på fælles personale- eller afdelingsmøder:  </a:t>
            </a:r>
            <a:br>
              <a:rPr lang="da-DK" sz="1400" dirty="0">
                <a:latin typeface="Quicksand" panose="020B0604020202020204"/>
                <a:ea typeface="Quicksand" panose="020B0604020202020204"/>
                <a:cs typeface="Quicksand" panose="020B0604020202020204" charset="0"/>
                <a:sym typeface="Quicksand"/>
              </a:rPr>
            </a:br>
            <a:endParaRPr lang="da-DK" sz="1400" dirty="0">
              <a:latin typeface="Quicksand" panose="020B0604020202020204"/>
              <a:ea typeface="Quicksand" panose="020B0604020202020204"/>
              <a:cs typeface="Quicksand" panose="020B0604020202020204" charset="0"/>
              <a:sym typeface="Quicksand"/>
            </a:endParaRPr>
          </a:p>
          <a:p>
            <a:r>
              <a:rPr lang="da-DK" sz="1400" b="1" dirty="0">
                <a:latin typeface="Quicksand" panose="020B0604020202020204"/>
                <a:ea typeface="Quicksand" panose="020B0604020202020204"/>
                <a:cs typeface="Quicksand" panose="020B0604020202020204" charset="0"/>
                <a:sym typeface="Quicksand"/>
              </a:rPr>
              <a:t>Et team præsenterer en prøvehandling</a:t>
            </a:r>
            <a:r>
              <a:rPr lang="da-DK" sz="1400" dirty="0">
                <a:latin typeface="Quicksand" panose="020B0604020202020204"/>
                <a:ea typeface="Quicksand" panose="020B0604020202020204"/>
                <a:cs typeface="Quicksand" panose="020B0604020202020204" charset="0"/>
                <a:sym typeface="Quicksand"/>
              </a:rPr>
              <a:t>, de har arbejdet med, ud fra følgende struktur (5 min.):</a:t>
            </a:r>
            <a:r>
              <a:rPr lang="da-DK" sz="1400" b="1" dirty="0">
                <a:latin typeface="Quicksand" panose="020B0604020202020204"/>
                <a:ea typeface="Quicksand" panose="020B0604020202020204"/>
                <a:cs typeface="Quicksand" panose="020B0604020202020204" charset="0"/>
                <a:sym typeface="Quicksand"/>
              </a:rPr>
              <a:t> </a:t>
            </a:r>
          </a:p>
          <a:p>
            <a:pPr marL="363538" lvl="1" indent="-177800">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Hvilken udfordring udsprang prøvehandlingen af?</a:t>
            </a:r>
            <a:r>
              <a:rPr lang="da-DK" sz="1400" b="1" dirty="0">
                <a:latin typeface="Quicksand" panose="020B0604020202020204"/>
                <a:ea typeface="Quicksand" panose="020B0604020202020204"/>
                <a:cs typeface="Quicksand" panose="020B0604020202020204" charset="0"/>
                <a:sym typeface="Quicksand"/>
              </a:rPr>
              <a:t> </a:t>
            </a:r>
          </a:p>
          <a:p>
            <a:pPr marL="363538" lvl="1" indent="-177800">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Hvordan blev prøvehandlingen konkret gennemført? Hvad indebærer den?</a:t>
            </a:r>
          </a:p>
          <a:p>
            <a:pPr marL="363538" lvl="1" indent="-177800">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Hvad fungerede godt og mindre godt ved prøvehandlingen?</a:t>
            </a:r>
          </a:p>
          <a:p>
            <a:pPr marL="363538" lvl="1" indent="-177800">
              <a:spcBef>
                <a:spcPts val="300"/>
              </a:spcBef>
              <a:buFont typeface="+mj-lt"/>
              <a:buAutoNum type="arabicPeriod"/>
            </a:pPr>
            <a:r>
              <a:rPr lang="da-DK" sz="1400" dirty="0">
                <a:latin typeface="Quicksand" panose="020B0604020202020204"/>
                <a:ea typeface="Quicksand" panose="020B0604020202020204"/>
                <a:cs typeface="Quicksand" panose="020B0604020202020204" charset="0"/>
                <a:sym typeface="Quicksand"/>
              </a:rPr>
              <a:t>Hvilken forandring oplevede eleverne? </a:t>
            </a:r>
            <a:br>
              <a:rPr lang="da-DK" sz="1400" dirty="0">
                <a:latin typeface="Quicksand" panose="020B0604020202020204"/>
                <a:ea typeface="Quicksand" panose="020B0604020202020204"/>
                <a:cs typeface="Quicksand" panose="020B0604020202020204" charset="0"/>
                <a:sym typeface="Quicksand"/>
              </a:rPr>
            </a:br>
            <a:endParaRPr lang="da-DK" sz="1400" b="1" dirty="0">
              <a:latin typeface="Quicksand" panose="020B0604020202020204"/>
              <a:ea typeface="Quicksand" panose="020B0604020202020204"/>
              <a:cs typeface="Quicksand" panose="020B0604020202020204" charset="0"/>
              <a:sym typeface="Quicksand"/>
            </a:endParaRPr>
          </a:p>
          <a:p>
            <a:r>
              <a:rPr lang="da-DK" sz="1400" b="1" dirty="0">
                <a:effectLst/>
                <a:latin typeface="Quicksand" panose="020B0604020202020204"/>
                <a:ea typeface="Calibri" panose="020F0502020204030204" pitchFamily="34" charset="0"/>
                <a:cs typeface="Arial" panose="020B0604020202020204" pitchFamily="34" charset="0"/>
              </a:rPr>
              <a:t>Mens teamet præsenterer prøvehandlingen, agerer øvrigt pædagogisk personale ‘</a:t>
            </a:r>
            <a:r>
              <a:rPr lang="da-DK" sz="1400" b="1" dirty="0">
                <a:latin typeface="Quicksand" panose="020B0604020202020204"/>
                <a:ea typeface="Calibri" panose="020F0502020204030204" pitchFamily="34" charset="0"/>
                <a:cs typeface="Arial" panose="020B0604020202020204" pitchFamily="34" charset="0"/>
              </a:rPr>
              <a:t>aktive lyttere’. </a:t>
            </a:r>
            <a:r>
              <a:rPr lang="da-DK" sz="1400" dirty="0">
                <a:latin typeface="Quicksand" panose="020B0604020202020204"/>
                <a:ea typeface="Calibri" panose="020F0502020204030204" pitchFamily="34" charset="0"/>
                <a:cs typeface="Arial" panose="020B0604020202020204" pitchFamily="34" charset="0"/>
              </a:rPr>
              <a:t>De får udleveret et lytteark (se næste slide) og noterer egne refleksioner. </a:t>
            </a:r>
          </a:p>
          <a:p>
            <a:pPr marL="342900" indent="-342900">
              <a:buAutoNum type="arabicPeriod" startAt="2"/>
            </a:pPr>
            <a:endParaRPr lang="da-DK" sz="1400" b="1" dirty="0">
              <a:effectLst/>
              <a:latin typeface="Quicksand" panose="020B0604020202020204"/>
              <a:ea typeface="Calibri" panose="020F0502020204030204" pitchFamily="34" charset="0"/>
              <a:cs typeface="Arial" panose="020B0604020202020204" pitchFamily="34" charset="0"/>
            </a:endParaRPr>
          </a:p>
          <a:p>
            <a:r>
              <a:rPr lang="da-DK" sz="1400" b="1" dirty="0">
                <a:latin typeface="Quicksand" panose="020B0604020202020204"/>
                <a:ea typeface="Calibri" panose="020F0502020204030204" pitchFamily="34" charset="0"/>
                <a:cs typeface="Arial" panose="020B0604020202020204" pitchFamily="34" charset="0"/>
              </a:rPr>
              <a:t>Pædagogisk personale stiller spørgsmål </a:t>
            </a:r>
            <a:r>
              <a:rPr lang="da-DK" sz="1400" dirty="0">
                <a:latin typeface="Quicksand" panose="020B0604020202020204"/>
                <a:ea typeface="Calibri" panose="020F0502020204030204" pitchFamily="34" charset="0"/>
                <a:cs typeface="Arial" panose="020B0604020202020204" pitchFamily="34" charset="0"/>
              </a:rPr>
              <a:t>til teamet, baseret på noterne i lyttearket</a:t>
            </a:r>
            <a:r>
              <a:rPr lang="da-DK" sz="1400" b="1" dirty="0">
                <a:latin typeface="Quicksand" panose="020B0604020202020204"/>
                <a:ea typeface="Calibri" panose="020F0502020204030204" pitchFamily="34" charset="0"/>
                <a:cs typeface="Arial" panose="020B0604020202020204" pitchFamily="34" charset="0"/>
              </a:rPr>
              <a:t> </a:t>
            </a:r>
            <a:r>
              <a:rPr lang="da-DK" sz="1400" dirty="0">
                <a:latin typeface="Quicksand" panose="020B0604020202020204"/>
                <a:ea typeface="Calibri" panose="020F0502020204030204" pitchFamily="34" charset="0"/>
                <a:cs typeface="Arial" panose="020B0604020202020204" pitchFamily="34" charset="0"/>
              </a:rPr>
              <a:t>(10 min.). </a:t>
            </a:r>
          </a:p>
          <a:p>
            <a:pPr marL="342900" indent="-342900">
              <a:buAutoNum type="arabicPeriod" startAt="2"/>
            </a:pPr>
            <a:endParaRPr lang="da-DK" sz="1400" b="1" dirty="0">
              <a:latin typeface="Quicksand" panose="020B0604020202020204"/>
              <a:ea typeface="Calibri" panose="020F0502020204030204" pitchFamily="34" charset="0"/>
              <a:cs typeface="Arial" panose="020B0604020202020204" pitchFamily="34" charset="0"/>
            </a:endParaRPr>
          </a:p>
          <a:p>
            <a:r>
              <a:rPr lang="da-DK" sz="1400" b="1" dirty="0">
                <a:latin typeface="Quicksand" panose="020B0604020202020204"/>
                <a:ea typeface="Calibri" panose="020F0502020204030204" pitchFamily="34" charset="0"/>
                <a:cs typeface="Arial" panose="020B0604020202020204" pitchFamily="34" charset="0"/>
              </a:rPr>
              <a:t>I grupper drøfter pædagogisk personale</a:t>
            </a:r>
            <a:r>
              <a:rPr lang="da-DK" sz="1400" dirty="0">
                <a:latin typeface="Quicksand" panose="020B0604020202020204"/>
                <a:ea typeface="Calibri" panose="020F0502020204030204" pitchFamily="34" charset="0"/>
                <a:cs typeface="Arial" panose="020B0604020202020204" pitchFamily="34" charset="0"/>
              </a:rPr>
              <a:t>, hvilken prøvehandling de vil afprøve, og hvornår de vil følge op på det </a:t>
            </a:r>
            <a:r>
              <a:rPr lang="da-DK" sz="1400" dirty="0">
                <a:effectLst/>
                <a:latin typeface="Quicksand" panose="020B0604020202020204"/>
                <a:ea typeface="Calibri" panose="020F0502020204030204" pitchFamily="34" charset="0"/>
                <a:cs typeface="Arial" panose="020B0604020202020204" pitchFamily="34" charset="0"/>
              </a:rPr>
              <a:t>(5 min.).</a:t>
            </a:r>
            <a:endParaRPr lang="da-DK" sz="1400" dirty="0">
              <a:latin typeface="Quicksand" panose="020B0604020202020204"/>
              <a:ea typeface="Quicksand" panose="020B0604020202020204"/>
              <a:cs typeface="Quicksand" panose="020B0604020202020204" charset="0"/>
              <a:sym typeface="Quicksand"/>
            </a:endParaRPr>
          </a:p>
        </p:txBody>
      </p:sp>
      <p:pic>
        <p:nvPicPr>
          <p:cNvPr id="30" name="Graphic 29" descr="Single gear outline">
            <a:extLst>
              <a:ext uri="{FF2B5EF4-FFF2-40B4-BE49-F238E27FC236}">
                <a16:creationId xmlns:a16="http://schemas.microsoft.com/office/drawing/2014/main" id="{EED5AF45-DDB4-3E2E-98F1-E6ACA8E281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204" y="1469172"/>
            <a:ext cx="540000" cy="540000"/>
          </a:xfrm>
          <a:prstGeom prst="rect">
            <a:avLst/>
          </a:prstGeom>
        </p:spPr>
      </p:pic>
      <p:sp>
        <p:nvSpPr>
          <p:cNvPr id="8" name="TextBox 7">
            <a:extLst>
              <a:ext uri="{FF2B5EF4-FFF2-40B4-BE49-F238E27FC236}">
                <a16:creationId xmlns:a16="http://schemas.microsoft.com/office/drawing/2014/main" id="{7B8FE8C6-EDF6-8A2A-05C8-FC792A28C20E}"/>
              </a:ext>
            </a:extLst>
          </p:cNvPr>
          <p:cNvSpPr txBox="1"/>
          <p:nvPr/>
        </p:nvSpPr>
        <p:spPr>
          <a:xfrm>
            <a:off x="1445488" y="1542112"/>
            <a:ext cx="7274529" cy="276999"/>
          </a:xfrm>
          <a:prstGeom prst="rect">
            <a:avLst/>
          </a:prstGeom>
          <a:noFill/>
        </p:spPr>
        <p:txBody>
          <a:bodyPr wrap="square" lIns="0" tIns="0" rIns="0" bIns="0">
            <a:spAutoFit/>
          </a:bodyPr>
          <a:lstStyle/>
          <a:p>
            <a:r>
              <a:rPr lang="da-DK" sz="1800" b="1" dirty="0">
                <a:latin typeface="Quicksand" panose="020B0604020202020204" charset="0"/>
                <a:ea typeface="Quicksand"/>
                <a:cs typeface="Quicksand" panose="020B0604020202020204" charset="0"/>
                <a:sym typeface="Quicksand"/>
              </a:rPr>
              <a:t>Greb til at sikre rum for videndeling blandt </a:t>
            </a:r>
            <a:r>
              <a:rPr lang="da-DK" b="1" dirty="0">
                <a:latin typeface="Quicksand" panose="020B0604020202020204" charset="0"/>
                <a:ea typeface="Quicksand"/>
                <a:cs typeface="Quicksand" panose="020B0604020202020204" charset="0"/>
                <a:sym typeface="Quicksand"/>
              </a:rPr>
              <a:t>p</a:t>
            </a:r>
            <a:r>
              <a:rPr lang="da-DK" sz="1800" b="1" dirty="0">
                <a:latin typeface="Quicksand" panose="020B0604020202020204" charset="0"/>
                <a:ea typeface="Quicksand"/>
                <a:cs typeface="Quicksand" panose="020B0604020202020204" charset="0"/>
                <a:sym typeface="Quicksand"/>
              </a:rPr>
              <a:t>ædagogisk personale:</a:t>
            </a:r>
          </a:p>
        </p:txBody>
      </p:sp>
      <p:pic>
        <p:nvPicPr>
          <p:cNvPr id="3" name="Graphic 2" descr="Teacher outline">
            <a:extLst>
              <a:ext uri="{FF2B5EF4-FFF2-40B4-BE49-F238E27FC236}">
                <a16:creationId xmlns:a16="http://schemas.microsoft.com/office/drawing/2014/main" id="{0781F5D4-B6DB-507A-BCA6-7F76130283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4221" y="289948"/>
            <a:ext cx="914400" cy="914400"/>
          </a:xfrm>
          <a:prstGeom prst="rect">
            <a:avLst/>
          </a:prstGeom>
        </p:spPr>
      </p:pic>
      <p:sp>
        <p:nvSpPr>
          <p:cNvPr id="6" name="Oval 33">
            <a:extLst>
              <a:ext uri="{FF2B5EF4-FFF2-40B4-BE49-F238E27FC236}">
                <a16:creationId xmlns:a16="http://schemas.microsoft.com/office/drawing/2014/main" id="{C32807A8-01B6-18F5-42D4-22120B0E6C87}"/>
              </a:ext>
            </a:extLst>
          </p:cNvPr>
          <p:cNvSpPr/>
          <p:nvPr/>
        </p:nvSpPr>
        <p:spPr>
          <a:xfrm>
            <a:off x="898404" y="2538145"/>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7" name="Oval 34">
            <a:extLst>
              <a:ext uri="{FF2B5EF4-FFF2-40B4-BE49-F238E27FC236}">
                <a16:creationId xmlns:a16="http://schemas.microsoft.com/office/drawing/2014/main" id="{8081288A-C4B3-C438-A996-3F41FBDAC23C}"/>
              </a:ext>
            </a:extLst>
          </p:cNvPr>
          <p:cNvSpPr/>
          <p:nvPr/>
        </p:nvSpPr>
        <p:spPr>
          <a:xfrm>
            <a:off x="897534" y="3959018"/>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2</a:t>
            </a:r>
            <a:endParaRPr lang="da-DK" sz="2000" noProof="0" dirty="0">
              <a:latin typeface="Quicksand" panose="020B0604020202020204" charset="0"/>
              <a:cs typeface="Quicksand" panose="020B0604020202020204" charset="0"/>
            </a:endParaRPr>
          </a:p>
        </p:txBody>
      </p:sp>
      <p:sp>
        <p:nvSpPr>
          <p:cNvPr id="9" name="Oval 5">
            <a:extLst>
              <a:ext uri="{FF2B5EF4-FFF2-40B4-BE49-F238E27FC236}">
                <a16:creationId xmlns:a16="http://schemas.microsoft.com/office/drawing/2014/main" id="{6A0349AD-EA95-BDAD-B427-22DB4CAE2195}"/>
              </a:ext>
            </a:extLst>
          </p:cNvPr>
          <p:cNvSpPr/>
          <p:nvPr/>
        </p:nvSpPr>
        <p:spPr>
          <a:xfrm>
            <a:off x="905930" y="4584433"/>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dirty="0">
                <a:latin typeface="Quicksand" panose="020B0604020202020204" charset="0"/>
                <a:cs typeface="Quicksand" panose="020B0604020202020204" charset="0"/>
              </a:rPr>
              <a:t>3</a:t>
            </a:r>
            <a:endParaRPr lang="da-DK" sz="2000" noProof="0" dirty="0">
              <a:latin typeface="Quicksand" panose="020B0604020202020204" charset="0"/>
              <a:cs typeface="Quicksand" panose="020B0604020202020204" charset="0"/>
            </a:endParaRPr>
          </a:p>
        </p:txBody>
      </p:sp>
      <p:sp>
        <p:nvSpPr>
          <p:cNvPr id="10" name="Oval 1">
            <a:extLst>
              <a:ext uri="{FF2B5EF4-FFF2-40B4-BE49-F238E27FC236}">
                <a16:creationId xmlns:a16="http://schemas.microsoft.com/office/drawing/2014/main" id="{99136B8C-A102-30DB-73C9-50D128FECEBC}"/>
              </a:ext>
            </a:extLst>
          </p:cNvPr>
          <p:cNvSpPr/>
          <p:nvPr/>
        </p:nvSpPr>
        <p:spPr>
          <a:xfrm>
            <a:off x="905930" y="5063266"/>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4</a:t>
            </a:r>
            <a:endParaRPr lang="da-DK" sz="2000" noProof="0" dirty="0">
              <a:latin typeface="Quicksand" panose="020B0604020202020204" charset="0"/>
              <a:cs typeface="Quicksand" panose="020B0604020202020204" charset="0"/>
            </a:endParaRPr>
          </a:p>
        </p:txBody>
      </p:sp>
    </p:spTree>
    <p:extLst>
      <p:ext uri="{BB962C8B-B14F-4D97-AF65-F5344CB8AC3E}">
        <p14:creationId xmlns:p14="http://schemas.microsoft.com/office/powerpoint/2010/main" val="1006678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2_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5AEA101F-179A-4E02-8835-BB0D3710D3A7}" vid="{E99342CD-4962-46DC-842C-A6C21B4B076F}"/>
    </a:ext>
  </a:extLst>
</a:theme>
</file>

<file path=ppt/theme/theme4.xml><?xml version="1.0" encoding="utf-8"?>
<a:theme xmlns:a="http://schemas.openxmlformats.org/drawingml/2006/main" name="3_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5AEA101F-179A-4E02-8835-BB0D3710D3A7}" vid="{E99342CD-4962-46DC-842C-A6C21B4B076F}"/>
    </a:ext>
  </a:extLst>
</a:theme>
</file>

<file path=ppt/theme/theme5.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1C20181D027EE4E8CE43B03417944D7" ma:contentTypeVersion="16" ma:contentTypeDescription="Opret et nyt dokument." ma:contentTypeScope="" ma:versionID="81eeff03218afdec93342a7b5b80532c">
  <xsd:schema xmlns:xsd="http://www.w3.org/2001/XMLSchema" xmlns:xs="http://www.w3.org/2001/XMLSchema" xmlns:p="http://schemas.microsoft.com/office/2006/metadata/properties" xmlns:ns2="403ac9b0-0429-4076-ab5a-1a158639b83e" xmlns:ns3="cc72a137-9d55-4d41-be4a-960e4116afa6" xmlns:ns4="1611cc7e-243d-4120-a4b3-dc62a26f08e1" targetNamespace="http://schemas.microsoft.com/office/2006/metadata/properties" ma:root="true" ma:fieldsID="45d74d24c04db05d44090f1cb31a71d6" ns2:_="" ns3:_="" ns4:_="">
    <xsd:import namespace="403ac9b0-0429-4076-ab5a-1a158639b83e"/>
    <xsd:import namespace="cc72a137-9d55-4d41-be4a-960e4116afa6"/>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ac9b0-0429-4076-ab5a-1a158639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72a137-9d55-4d41-be4a-960e4116afa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eeef0ec-d421-40bf-a8cf-1cdb00db7115}" ma:internalName="TaxCatchAll" ma:showField="CatchAllData" ma:web="cc72a137-9d55-4d41-be4a-960e4116a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c72a137-9d55-4d41-be4a-960e4116afa6">
      <UserInfo>
        <DisplayName>Mia Rytter Lund</DisplayName>
        <AccountId>45</AccountId>
        <AccountType/>
      </UserInfo>
      <UserInfo>
        <DisplayName>Nikolaj Godsk Vestergaard</DisplayName>
        <AccountId>197</AccountId>
        <AccountType/>
      </UserInfo>
      <UserInfo>
        <DisplayName>Sophie Bayer</DisplayName>
        <AccountId>243</AccountId>
        <AccountType/>
      </UserInfo>
      <UserInfo>
        <DisplayName>Ida Høst Poulsen</DisplayName>
        <AccountId>427</AccountId>
        <AccountType/>
      </UserInfo>
      <UserInfo>
        <DisplayName>Stine Møller Jespersen</DisplayName>
        <AccountId>2790</AccountId>
        <AccountType/>
      </UserInfo>
      <UserInfo>
        <DisplayName>Marianne Delcomyn</DisplayName>
        <AccountId>82</AccountId>
        <AccountType/>
      </UserInfo>
      <UserInfo>
        <DisplayName>Aman Reehal</DisplayName>
        <AccountId>2501</AccountId>
        <AccountType/>
      </UserInfo>
      <UserInfo>
        <DisplayName>Josephine Andersen</DisplayName>
        <AccountId>1064</AccountId>
        <AccountType/>
      </UserInfo>
    </SharedWithUsers>
    <lcf76f155ced4ddcb4097134ff3c332f xmlns="403ac9b0-0429-4076-ab5a-1a158639b83e">
      <Terms xmlns="http://schemas.microsoft.com/office/infopath/2007/PartnerControls"/>
    </lcf76f155ced4ddcb4097134ff3c332f>
    <TaxCatchAll xmlns="1611cc7e-243d-4120-a4b3-dc62a26f08e1" xsi:nil="true"/>
    <MediaLengthInSeconds xmlns="403ac9b0-0429-4076-ab5a-1a158639b83e" xsi:nil="true"/>
  </documentManagement>
</p:properties>
</file>

<file path=customXml/itemProps1.xml><?xml version="1.0" encoding="utf-8"?>
<ds:datastoreItem xmlns:ds="http://schemas.openxmlformats.org/officeDocument/2006/customXml" ds:itemID="{7335BF5B-BAA9-46F0-878D-4DC161BFA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ac9b0-0429-4076-ab5a-1a158639b83e"/>
    <ds:schemaRef ds:uri="cc72a137-9d55-4d41-be4a-960e4116afa6"/>
    <ds:schemaRef ds:uri="1611cc7e-243d-4120-a4b3-dc62a26f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153CFF-5C71-4AE1-8E1D-1F92B2B8ED15}">
  <ds:schemaRefs>
    <ds:schemaRef ds:uri="http://schemas.microsoft.com/sharepoint/v3/contenttype/forms"/>
  </ds:schemaRefs>
</ds:datastoreItem>
</file>

<file path=customXml/itemProps3.xml><?xml version="1.0" encoding="utf-8"?>
<ds:datastoreItem xmlns:ds="http://schemas.openxmlformats.org/officeDocument/2006/customXml" ds:itemID="{E9EFF8DE-3DB9-4F84-BF63-5977268658D3}">
  <ds:schemaRefs>
    <ds:schemaRef ds:uri="1611cc7e-243d-4120-a4b3-dc62a26f08e1"/>
    <ds:schemaRef ds:uri="403ac9b0-0429-4076-ab5a-1a158639b83e"/>
    <ds:schemaRef ds:uri="cc72a137-9d55-4d41-be4a-960e4116a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244</TotalTime>
  <Words>2408</Words>
  <Application>Microsoft Office PowerPoint</Application>
  <PresentationFormat>Widescreen</PresentationFormat>
  <Paragraphs>314</Paragraphs>
  <Slides>14</Slides>
  <Notes>12</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5" baseType="lpstr">
      <vt:lpstr>Amatic SC</vt:lpstr>
      <vt:lpstr>Arial</vt:lpstr>
      <vt:lpstr>Quicksand</vt:lpstr>
      <vt:lpstr>Short Stack</vt:lpstr>
      <vt:lpstr>ui-sans-serif</vt:lpstr>
      <vt:lpstr>Verdana</vt:lpstr>
      <vt:lpstr>Blank</vt:lpstr>
      <vt:lpstr>1_Blank</vt:lpstr>
      <vt:lpstr>2_Blank</vt:lpstr>
      <vt:lpstr>3_Blank</vt:lpstr>
      <vt:lpstr>think-cell Slide</vt:lpstr>
      <vt:lpstr>PowerPoint Presentation</vt:lpstr>
      <vt:lpstr>Sådan kan I understøtte skolernes arbejde med resultaterne fra  Den mangfoldige folkeskole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Ida Høst Poulsen</cp:lastModifiedBy>
  <cp:revision>7</cp:revision>
  <cp:lastPrinted>2022-12-14T14:16:49Z</cp:lastPrinted>
  <dcterms:created xsi:type="dcterms:W3CDTF">2022-11-28T10:19:23Z</dcterms:created>
  <dcterms:modified xsi:type="dcterms:W3CDTF">2024-06-20T10:41:51Z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0x010100F1C20181D027EE4E8CE43B03417944D7</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